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62" r:id="rId2"/>
    <p:sldMasterId id="2147483767" r:id="rId3"/>
  </p:sldMasterIdLst>
  <p:notesMasterIdLst>
    <p:notesMasterId r:id="rId11"/>
  </p:notesMasterIdLst>
  <p:handoutMasterIdLst>
    <p:handoutMasterId r:id="rId12"/>
  </p:handoutMasterIdLst>
  <p:sldIdLst>
    <p:sldId id="256" r:id="rId4"/>
    <p:sldId id="886" r:id="rId5"/>
    <p:sldId id="596" r:id="rId6"/>
    <p:sldId id="597" r:id="rId7"/>
    <p:sldId id="1161" r:id="rId8"/>
    <p:sldId id="618" r:id="rId9"/>
    <p:sldId id="839" r:id="rId10"/>
  </p:sldIdLst>
  <p:sldSz cx="9144000" cy="6858000" type="screen4x3"/>
  <p:notesSz cx="6645275" cy="97774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umimoji="1"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umimoji="1" sz="1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BBBF9"/>
    <a:srgbClr val="336699"/>
    <a:srgbClr val="99CCFF"/>
    <a:srgbClr val="006600"/>
    <a:srgbClr val="000066"/>
    <a:srgbClr val="006666"/>
    <a:srgbClr val="003399"/>
    <a:srgbClr val="008080"/>
    <a:srgbClr val="FE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62" autoAdjust="0"/>
    <p:restoredTop sz="92779" autoAdjust="0"/>
  </p:normalViewPr>
  <p:slideViewPr>
    <p:cSldViewPr snapToGrid="0">
      <p:cViewPr varScale="1">
        <p:scale>
          <a:sx n="116" d="100"/>
          <a:sy n="116" d="100"/>
        </p:scale>
        <p:origin x="1758" y="126"/>
      </p:cViewPr>
      <p:guideLst>
        <p:guide orient="horz" pos="2137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r>
              <a:rPr lang="cs-CZ"/>
              <a:t>Petr Kulhánek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550" y="0"/>
            <a:ext cx="2879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2BBCB018-FD3E-487B-82D0-B3D9F8017885}" type="datetime1">
              <a:rPr lang="cs-CZ"/>
              <a:pPr/>
              <a:t>09.01.2023</a:t>
            </a:fld>
            <a:endParaRPr lang="cs-CZ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88463"/>
            <a:ext cx="2879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r>
              <a:rPr lang="cs-CZ"/>
              <a:t>Kosmologie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550" y="9288463"/>
            <a:ext cx="2879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FBBF933D-B27D-4AA9-9EAC-2F54BF6C97B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77596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9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endParaRPr lang="cs-CZ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79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4D0AC53E-4496-4AB8-BAE9-2BB5954BAB11}" type="datetime1">
              <a:rPr lang="cs-CZ"/>
              <a:pPr/>
              <a:t>09.01.2023</a:t>
            </a:fld>
            <a:endParaRPr lang="cs-CZ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7888" y="733425"/>
            <a:ext cx="4889500" cy="3667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5825" y="4645025"/>
            <a:ext cx="4873625" cy="439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88463"/>
            <a:ext cx="2879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/>
            </a:lvl1pPr>
          </a:lstStyle>
          <a:p>
            <a:endParaRPr lang="cs-CZ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88463"/>
            <a:ext cx="2879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/>
            </a:lvl1pPr>
          </a:lstStyle>
          <a:p>
            <a:fld id="{776DBBAC-8173-44B9-A8BC-7D20D1A08F9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2076074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3500438" cy="60182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cs-CZ" noProof="0"/>
              <a:t>Klepnutím upravíte styl předlohy nadpisu.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752600"/>
            <a:ext cx="4572000" cy="1752600"/>
          </a:xfrm>
        </p:spPr>
        <p:txBody>
          <a:bodyPr/>
          <a:lstStyle>
            <a:lvl1pPr marL="0" indent="0">
              <a:buFont typeface="Monotype Sorts" panose="01010601010101010101" pitchFamily="2" charset="2"/>
              <a:buNone/>
              <a:defRPr sz="2400"/>
            </a:lvl1pPr>
          </a:lstStyle>
          <a:p>
            <a:pPr lvl="0"/>
            <a:r>
              <a:rPr lang="cs-CZ" noProof="0"/>
              <a:t>Klepnutím upravíte styl předlohy podnadpisu.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53440F0-26D5-489D-A950-02B8FBDF9D1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88AAD-A0F3-4376-83A4-D4D049EFCBE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90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27C648-D95D-4AB2-BD42-0B38252C14A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831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2819400" y="609600"/>
            <a:ext cx="6096000" cy="54864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A562F0B-A714-49F5-A0DC-50E6F9ED504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360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19400" y="609600"/>
            <a:ext cx="6096000" cy="1143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F9A80A1-5266-4ED2-9FCB-E06FF8DDBB2C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380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5" name="Arc 3"/>
          <p:cNvSpPr>
            <a:spLocks/>
          </p:cNvSpPr>
          <p:nvPr/>
        </p:nvSpPr>
        <p:spPr bwMode="auto">
          <a:xfrm>
            <a:off x="0" y="842963"/>
            <a:ext cx="3500438" cy="6018212"/>
          </a:xfrm>
          <a:custGeom>
            <a:avLst/>
            <a:gdLst>
              <a:gd name="T0" fmla="*/ 0 w 21600"/>
              <a:gd name="T1" fmla="*/ 0 h 21600"/>
              <a:gd name="T2" fmla="*/ 567271583 w 21600"/>
              <a:gd name="T3" fmla="*/ 1676799800 h 21600"/>
              <a:gd name="T4" fmla="*/ 0 w 21600"/>
              <a:gd name="T5" fmla="*/ 16767998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r>
              <a:rPr lang="cs-CZ"/>
              <a:t>Klepnutím upravíte styl předlohy nadpisu.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752600"/>
            <a:ext cx="4572000" cy="1752600"/>
          </a:xfrm>
        </p:spPr>
        <p:txBody>
          <a:bodyPr/>
          <a:lstStyle>
            <a:lvl1pPr marL="0" indent="0">
              <a:buFont typeface="Monotype Sorts" pitchFamily="2" charset="2"/>
              <a:buNone/>
              <a:defRPr sz="2400"/>
            </a:lvl1pPr>
          </a:lstStyle>
          <a:p>
            <a:r>
              <a:rPr lang="cs-CZ"/>
              <a:t>Klepnutím upravíte styl předlohy podnadpisu.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E3951-4C35-40E7-B7FA-0B977F40642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4637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CD78E-F20C-4C35-97E9-527103D8B16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173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43D5A-B112-4896-B257-B21B8A646B8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43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9D925-46D4-4983-83FE-D9D223A97B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832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E831F-8887-4733-9C12-A52E10A4BCB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67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8CC3F-9E55-4D77-988B-8EF61516744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904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17CE3-E1AC-4529-B0DA-751722427F3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866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10066-3F1C-49EA-B32A-426BB73CB4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457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128D7-E91C-4136-906D-095E473C10C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339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DFF35-EBFB-4F31-808B-AC6446E1B1E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870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06735-A49E-4975-A47D-90DD3EDC7EF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277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10214-55CC-4DA5-9C08-F8377D4B886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2700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2819400" y="609600"/>
            <a:ext cx="6096000" cy="54864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527B0-BE28-4343-AF56-5D67F9285E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509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896D9-7C6D-444F-B8AE-0711BADC801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979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19400" y="609600"/>
            <a:ext cx="6096000" cy="1143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56A5343-5069-4BDB-8009-6C0A9A04AB5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63147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2"/>
          <p:cNvSpPr>
            <a:spLocks noChangeShapeType="1"/>
          </p:cNvSpPr>
          <p:nvPr/>
        </p:nvSpPr>
        <p:spPr bwMode="auto">
          <a:xfrm>
            <a:off x="0" y="1708150"/>
            <a:ext cx="9147175" cy="0"/>
          </a:xfrm>
          <a:prstGeom prst="line">
            <a:avLst/>
          </a:prstGeom>
          <a:noFill/>
          <a:ln w="12700" cap="sq">
            <a:solidFill>
              <a:schemeClr val="bg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075" name="Arc 3"/>
          <p:cNvSpPr>
            <a:spLocks/>
          </p:cNvSpPr>
          <p:nvPr/>
        </p:nvSpPr>
        <p:spPr bwMode="auto">
          <a:xfrm>
            <a:off x="0" y="842963"/>
            <a:ext cx="3500438" cy="60182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743200" y="427038"/>
            <a:ext cx="6399213" cy="1524000"/>
          </a:xfrm>
        </p:spPr>
        <p:txBody>
          <a:bodyPr anchor="b"/>
          <a:lstStyle>
            <a:lvl1pPr>
              <a:lnSpc>
                <a:spcPct val="80000"/>
              </a:lnSpc>
              <a:defRPr sz="6600"/>
            </a:lvl1pPr>
          </a:lstStyle>
          <a:p>
            <a:pPr lvl="0"/>
            <a:r>
              <a:rPr lang="cs-CZ" altLang="cs-CZ" noProof="0"/>
              <a:t>Klepnutím upravíte styl předlohy nadpisu.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191000" y="1752600"/>
            <a:ext cx="4572000" cy="1752600"/>
          </a:xfrm>
        </p:spPr>
        <p:txBody>
          <a:bodyPr/>
          <a:lstStyle>
            <a:lvl1pPr marL="0" indent="0">
              <a:buFont typeface="Monotype Sorts" panose="01010601010101010101" pitchFamily="2" charset="2"/>
              <a:buNone/>
              <a:defRPr sz="2400"/>
            </a:lvl1pPr>
          </a:lstStyle>
          <a:p>
            <a:pPr lvl="0"/>
            <a:r>
              <a:rPr lang="cs-CZ" altLang="cs-CZ" noProof="0"/>
              <a:t>Klepnutím upravíte styl předlohy podnadpisu.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A43F022-1840-4604-A5CC-BFDF4C7B7DA3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89584944"/>
      </p:ext>
    </p:extLst>
  </p:cSld>
  <p:clrMapOvr>
    <a:masterClrMapping/>
  </p:clrMapOvr>
  <p:transition>
    <p:zo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E9780C-7C8C-4ABE-8614-105332B681D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78665407"/>
      </p:ext>
    </p:extLst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61A16-2937-4205-B20A-57AA911AD60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8579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7FAFD-2A6D-42A2-B74E-BC406562568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116961810"/>
      </p:ext>
    </p:extLst>
  </p:cSld>
  <p:clrMapOvr>
    <a:masterClrMapping/>
  </p:clrMapOvr>
  <p:transition>
    <p:zo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827220-561D-478B-92D1-8E1E499CD68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94525001"/>
      </p:ext>
    </p:extLst>
  </p:cSld>
  <p:clrMapOvr>
    <a:masterClrMapping/>
  </p:clrMapOvr>
  <p:transition>
    <p:zo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A46E9D-5095-475C-AEE0-5903B18E9B0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26776828"/>
      </p:ext>
    </p:extLst>
  </p:cSld>
  <p:clrMapOvr>
    <a:masterClrMapping/>
  </p:clrMapOvr>
  <p:transition>
    <p:zo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00E65-D768-47C6-94D2-ABC524D4CE4C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720524226"/>
      </p:ext>
    </p:extLst>
  </p:cSld>
  <p:clrMapOvr>
    <a:masterClrMapping/>
  </p:clrMapOvr>
  <p:transition>
    <p:zoom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23838-84CC-4473-A6D2-CA809F32639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163407334"/>
      </p:ext>
    </p:extLst>
  </p:cSld>
  <p:clrMapOvr>
    <a:masterClrMapping/>
  </p:clrMapOvr>
  <p:transition>
    <p:zoom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FE3D7-A424-4133-9AA7-E136640B51B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7505772"/>
      </p:ext>
    </p:extLst>
  </p:cSld>
  <p:clrMapOvr>
    <a:masterClrMapping/>
  </p:clrMapOvr>
  <p:transition>
    <p:zoom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DF4E6-CCE4-49F4-ADC1-05AFF735A19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090335326"/>
      </p:ext>
    </p:extLst>
  </p:cSld>
  <p:clrMapOvr>
    <a:masterClrMapping/>
  </p:clrMapOvr>
  <p:transition>
    <p:zoom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0519F-73B3-4152-91EF-1FADB262AB16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39459230"/>
      </p:ext>
    </p:extLst>
  </p:cSld>
  <p:clrMapOvr>
    <a:masterClrMapping/>
  </p:clrMapOvr>
  <p:transition>
    <p:zoom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91400" y="609600"/>
            <a:ext cx="1524000" cy="5486400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19400" y="609600"/>
            <a:ext cx="4419600" cy="5486400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134F7-5BD9-4673-8530-D24791FD6EDF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0966502"/>
      </p:ext>
    </p:extLst>
  </p:cSld>
  <p:clrMapOvr>
    <a:masterClrMapping/>
  </p:clrMapOvr>
  <p:transition>
    <p:zoom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/>
          </p:nvPr>
        </p:nvSpPr>
        <p:spPr>
          <a:xfrm>
            <a:off x="2819400" y="609600"/>
            <a:ext cx="6096000" cy="5486400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 alt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CAB8D9A-453B-46EA-8C83-2A8C8FD5893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053944021"/>
      </p:ext>
    </p:extLst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819400" y="1981200"/>
            <a:ext cx="29718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943600" y="1981200"/>
            <a:ext cx="2971800" cy="41148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991D0-CB56-4338-B3A6-DD3E9A250A6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879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AF18F-ED87-470B-8A6D-327D660C5D9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1359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1A10E5-48E6-4E8C-8D86-F68197A59B2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264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665DA-15A5-4BB2-9D4F-3D9F836B013C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1580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A5983-BFAC-40C2-B2C8-E0EAF93E6B0F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666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1075B-9B31-43E8-AC1D-BF7443E7968B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372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upravíte styl předlohy nadpisu.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upravíte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hlink"/>
                </a:solidFill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hlink"/>
                </a:solidFill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hlink"/>
                </a:solidFill>
                <a:latin typeface="+mn-lt"/>
              </a:defRPr>
            </a:lvl1pPr>
          </a:lstStyle>
          <a:p>
            <a:fld id="{FFE9794F-D064-4599-B07D-A9ED09877603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anose="01010601010101010101" pitchFamily="2" charset="2"/>
        <a:buChar char="n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anose="01010601010101010101" pitchFamily="2" charset="2"/>
        <a:buChar char="u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anose="01010601010101010101" pitchFamily="2" charset="2"/>
        <a:buChar char="F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T0" fmla="*/ 0 w 21600"/>
              <a:gd name="T1" fmla="*/ 0 h 21600"/>
              <a:gd name="T2" fmla="*/ 388171267 w 21600"/>
              <a:gd name="T3" fmla="*/ 1676799800 h 21600"/>
              <a:gd name="T4" fmla="*/ 0 w 21600"/>
              <a:gd name="T5" fmla="*/ 167679980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upravíte styl předlohy nadpisu.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upravíte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b="0">
                <a:solidFill>
                  <a:schemeClr val="hlink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03C07FF-3876-41C3-A073-B6165E2338A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3820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anose="01010601010101010101" pitchFamily="2" charset="2"/>
        <a:buChar char="n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anose="01010601010101010101" pitchFamily="2" charset="2"/>
        <a:buChar char="u"/>
        <a:defRPr kumimoji="1"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anose="01010601010101010101" pitchFamily="2" charset="2"/>
        <a:buChar char="F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rc 2"/>
          <p:cNvSpPr>
            <a:spLocks/>
          </p:cNvSpPr>
          <p:nvPr/>
        </p:nvSpPr>
        <p:spPr bwMode="auto">
          <a:xfrm>
            <a:off x="0" y="842963"/>
            <a:ext cx="2895600" cy="60182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0"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cs-CZ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19400" y="609600"/>
            <a:ext cx="6096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upravíte styl předlohy nadpisu.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19400" y="1981200"/>
            <a:ext cx="60960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Klepnutím upravíte styly předlohy textu.</a:t>
            </a:r>
          </a:p>
          <a:p>
            <a:pPr lvl="1"/>
            <a:r>
              <a:rPr lang="cs-CZ" altLang="cs-CZ"/>
              <a:t>Druhá úroveň</a:t>
            </a:r>
          </a:p>
          <a:p>
            <a:pPr lvl="2"/>
            <a:r>
              <a:rPr lang="cs-CZ" altLang="cs-CZ"/>
              <a:t>Třetí úroveň</a:t>
            </a:r>
          </a:p>
          <a:p>
            <a:pPr lvl="3"/>
            <a:r>
              <a:rPr lang="cs-CZ" altLang="cs-CZ"/>
              <a:t>Čtvrtá úroveň</a:t>
            </a:r>
          </a:p>
          <a:p>
            <a:pPr lvl="4"/>
            <a:r>
              <a:rPr lang="cs-CZ" altLang="cs-CZ"/>
              <a:t>Pátá úroveň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endParaRPr lang="cs-CZ" alt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endParaRPr lang="cs-CZ" altLang="cs-CZ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>
              <a:defRPr b="0">
                <a:solidFill>
                  <a:schemeClr val="hlink"/>
                </a:solidFill>
                <a:latin typeface="+mn-lt"/>
              </a:defRPr>
            </a:lvl1pPr>
          </a:lstStyle>
          <a:p>
            <a:fld id="{FB2344FD-16B7-4EA7-ACC1-9E0D1363E56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58931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p:transition>
    <p:zoom/>
  </p:transition>
  <p:txStyles>
    <p:titleStyle>
      <a:lvl1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2pPr>
      <a:lvl3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3pPr>
      <a:lvl4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4pPr>
      <a:lvl5pPr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5pPr>
      <a:lvl6pPr marL="4572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6pPr>
      <a:lvl7pPr marL="9144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7pPr>
      <a:lvl8pPr marL="13716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8pPr>
      <a:lvl9pPr marL="1828800" algn="l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 Narrow" panose="020B0606020202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Monotype Sorts" panose="01010601010101010101" pitchFamily="2" charset="2"/>
        <a:buChar char="n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anose="01010601010101010101" pitchFamily="2" charset="2"/>
        <a:buChar char="u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anose="01010601010101010101" pitchFamily="2" charset="2"/>
        <a:buChar char="F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2FF130F7-7593-48DC-9BBF-58F0CE4459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33" y="2068337"/>
            <a:ext cx="8635117" cy="4526813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7463"/>
            <a:ext cx="8340918" cy="549162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cs-CZ" sz="3200" dirty="0">
                <a:solidFill>
                  <a:schemeClr val="bg1"/>
                </a:solidFill>
              </a:rPr>
              <a:t>Standardní model elementárních částic I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660101"/>
            <a:ext cx="6496243" cy="1677091"/>
          </a:xfrm>
          <a:noFill/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cs-CZ" sz="2000" dirty="0">
                <a:solidFill>
                  <a:schemeClr val="bg1"/>
                </a:solidFill>
              </a:rPr>
              <a:t>Petr Kulhánek (aldebaran.cz, kulhanek@aldebaran.cz)</a:t>
            </a:r>
          </a:p>
          <a:p>
            <a:r>
              <a:rPr lang="cs-CZ" sz="2000" dirty="0">
                <a:solidFill>
                  <a:schemeClr val="bg1"/>
                </a:solidFill>
              </a:rPr>
              <a:t>České vysoké učení technické v Praze</a:t>
            </a:r>
          </a:p>
          <a:p>
            <a:r>
              <a:rPr lang="cs-CZ" sz="2000" dirty="0">
                <a:solidFill>
                  <a:schemeClr val="bg1"/>
                </a:solidFill>
              </a:rPr>
              <a:t>Hvězdárna a planetárium hl. m. Prahy</a:t>
            </a:r>
          </a:p>
          <a:p>
            <a:r>
              <a:rPr lang="cs-CZ" sz="2000" dirty="0" err="1">
                <a:solidFill>
                  <a:schemeClr val="bg1"/>
                </a:solidFill>
              </a:rPr>
              <a:t>Aldebaran</a:t>
            </a:r>
            <a:r>
              <a:rPr lang="cs-CZ" sz="2000" dirty="0">
                <a:solidFill>
                  <a:schemeClr val="bg1"/>
                </a:solidFill>
              </a:rPr>
              <a:t> Group </a:t>
            </a:r>
            <a:r>
              <a:rPr lang="cs-CZ" sz="2000" dirty="0" err="1">
                <a:solidFill>
                  <a:schemeClr val="bg1"/>
                </a:solidFill>
              </a:rPr>
              <a:t>for</a:t>
            </a:r>
            <a:r>
              <a:rPr lang="cs-CZ" sz="2000" dirty="0">
                <a:solidFill>
                  <a:schemeClr val="bg1"/>
                </a:solidFill>
              </a:rPr>
              <a:t> </a:t>
            </a:r>
            <a:r>
              <a:rPr lang="cs-CZ" sz="2000" dirty="0" err="1">
                <a:solidFill>
                  <a:schemeClr val="bg1"/>
                </a:solidFill>
              </a:rPr>
              <a:t>Astrophysics</a:t>
            </a:r>
            <a:endParaRPr lang="cs-CZ" sz="2000" dirty="0">
              <a:solidFill>
                <a:schemeClr val="bg1"/>
              </a:solidFill>
            </a:endParaRP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33FA5278-86E0-464C-ABB6-5E9B3EDCDF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0824" y="6102311"/>
            <a:ext cx="3753043" cy="755689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BFD116E3-15E5-4A23-8E50-89C6861C81A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2128" y="101022"/>
            <a:ext cx="1001739" cy="9521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AB4D4ED4-1752-4FFD-AC83-E0B7EED931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5892"/>
            <a:ext cx="9144000" cy="6146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504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23" name="Picture 15" descr="dvojsmysl_0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0"/>
            <a:ext cx="38877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Monotype Sorts" panose="01010601010101010101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anose="01010601010101010101" pitchFamily="2" charset="2"/>
              <a:buChar char="u"/>
              <a:defRPr kumimoji="1"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Monotype Sorts" panose="01010601010101010101" pitchFamily="2" charset="2"/>
              <a:buChar char="F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0000"/>
              <a:buFont typeface="Monotype Sorts" panose="01010601010101010101" pitchFamily="2" charset="2"/>
              <a:buNone/>
              <a:tabLst/>
              <a:defRPr/>
            </a:pPr>
            <a:r>
              <a:rPr kumimoji="1" lang="cs-CZ" altLang="cs-CZ" sz="3200" b="1" i="0" u="none" strike="noStrike" kern="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Dualita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0000"/>
              <a:buFont typeface="Monotype Sorts" panose="01010601010101010101" pitchFamily="2" charset="2"/>
              <a:buNone/>
              <a:tabLst/>
              <a:defRPr/>
            </a:pPr>
            <a:endParaRPr kumimoji="1" lang="cs-CZ" altLang="cs-CZ" sz="2800" b="1" i="0" u="none" strike="noStrike" kern="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9022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0"/>
            <a:ext cx="388778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Monotype Sorts" panose="01010601010101010101" pitchFamily="2" charset="2"/>
              <a:buChar char="n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anose="01010601010101010101" pitchFamily="2" charset="2"/>
              <a:buChar char="u"/>
              <a:defRPr kumimoji="1" sz="2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Monotype Sorts" panose="01010601010101010101" pitchFamily="2" charset="2"/>
              <a:buChar char="F"/>
              <a:defRPr kumimoji="1"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•"/>
              <a:defRPr kumimoji="1"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00000"/>
              <a:buChar char="–"/>
              <a:defRPr kumimoji="1"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0000"/>
              <a:buFont typeface="Monotype Sorts" panose="01010601010101010101" pitchFamily="2" charset="2"/>
              <a:buNone/>
              <a:tabLst/>
              <a:defRPr/>
            </a:pPr>
            <a:r>
              <a:rPr kumimoji="1" lang="cs-CZ" altLang="cs-CZ" sz="3200" b="1" i="0" u="none" strike="noStrike" kern="0" cap="none" spc="0" normalizeH="0" baseline="0" noProof="0" dirty="0">
                <a:ln>
                  <a:noFill/>
                </a:ln>
                <a:solidFill>
                  <a:srgbClr val="336699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Dualita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0000"/>
              <a:buFont typeface="Monotype Sorts" panose="01010601010101010101" pitchFamily="2" charset="2"/>
              <a:buNone/>
              <a:tabLst/>
              <a:defRPr/>
            </a:pPr>
            <a:endParaRPr kumimoji="1" lang="cs-CZ" altLang="cs-CZ" sz="2800" b="1" i="0" u="none" strike="noStrike" kern="0" cap="none" spc="0" normalizeH="0" baseline="0" noProof="0" dirty="0">
              <a:ln>
                <a:noFill/>
              </a:ln>
              <a:solidFill>
                <a:srgbClr val="33669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5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5890" name="Picture 2" descr="partic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300" y="87313"/>
            <a:ext cx="7315200" cy="637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891" name="Picture 3" descr="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3505200"/>
            <a:ext cx="815975" cy="69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892" name="Picture 4" descr="m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00" y="3530600"/>
            <a:ext cx="1177925" cy="90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893" name="Picture 5" descr="ta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3251200"/>
            <a:ext cx="1335088" cy="11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894" name="Picture 6" descr="nu_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0" y="4900613"/>
            <a:ext cx="860425" cy="80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895" name="Picture 7" descr="nu_m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813300"/>
            <a:ext cx="1116013" cy="9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896" name="Picture 8" descr="nu_tau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900" y="4714875"/>
            <a:ext cx="1346200" cy="103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897" name="Picture 9" descr="dow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609600"/>
            <a:ext cx="1223963" cy="84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898" name="Picture 10" descr="up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688" y="1890713"/>
            <a:ext cx="1403350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899" name="Picture 11" descr="charm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00" y="1803400"/>
            <a:ext cx="1366838" cy="115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900" name="Picture 12" descr="strange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300" y="0"/>
            <a:ext cx="1201738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901" name="Picture 13" descr="gluo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0" y="2057400"/>
            <a:ext cx="1030288" cy="84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05902" name="Picture 14" descr="WZ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800" y="3276600"/>
            <a:ext cx="1255713" cy="106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05903" name="Group 15"/>
          <p:cNvGrpSpPr>
            <a:grpSpLocks/>
          </p:cNvGrpSpPr>
          <p:nvPr/>
        </p:nvGrpSpPr>
        <p:grpSpPr bwMode="auto">
          <a:xfrm>
            <a:off x="4419600" y="1651000"/>
            <a:ext cx="1211263" cy="1238250"/>
            <a:chOff x="2784" y="1040"/>
            <a:chExt cx="763" cy="780"/>
          </a:xfrm>
        </p:grpSpPr>
        <p:sp>
          <p:nvSpPr>
            <p:cNvPr id="805904" name="Rectangle 16"/>
            <p:cNvSpPr>
              <a:spLocks noChangeArrowheads="1"/>
            </p:cNvSpPr>
            <p:nvPr/>
          </p:nvSpPr>
          <p:spPr bwMode="auto">
            <a:xfrm>
              <a:off x="2792" y="1312"/>
              <a:ext cx="672" cy="480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cs-CZ" sz="1400" b="1" i="0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pic>
          <p:nvPicPr>
            <p:cNvPr id="805905" name="Picture 17" descr="top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4" y="1040"/>
              <a:ext cx="763" cy="7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05906" name="Group 18"/>
          <p:cNvGrpSpPr>
            <a:grpSpLocks/>
          </p:cNvGrpSpPr>
          <p:nvPr/>
        </p:nvGrpSpPr>
        <p:grpSpPr bwMode="auto">
          <a:xfrm>
            <a:off x="4432300" y="165100"/>
            <a:ext cx="1069975" cy="1387475"/>
            <a:chOff x="2792" y="104"/>
            <a:chExt cx="674" cy="874"/>
          </a:xfrm>
        </p:grpSpPr>
        <p:sp>
          <p:nvSpPr>
            <p:cNvPr id="805907" name="Rectangle 19"/>
            <p:cNvSpPr>
              <a:spLocks noChangeArrowheads="1"/>
            </p:cNvSpPr>
            <p:nvPr/>
          </p:nvSpPr>
          <p:spPr bwMode="auto">
            <a:xfrm>
              <a:off x="2792" y="456"/>
              <a:ext cx="672" cy="480"/>
            </a:xfrm>
            <a:prstGeom prst="rect">
              <a:avLst/>
            </a:prstGeom>
            <a:solidFill>
              <a:srgbClr val="FF9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cs-CZ" sz="1400" b="1" i="0" u="none" strike="noStrike" kern="1200" cap="none" spc="0" normalizeH="0" baseline="0" noProof="0">
                <a:ln>
                  <a:noFill/>
                </a:ln>
                <a:solidFill>
                  <a:srgbClr val="005654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endParaRPr>
            </a:p>
          </p:txBody>
        </p:sp>
        <p:pic>
          <p:nvPicPr>
            <p:cNvPr id="805908" name="Picture 20" descr="beauty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2" y="104"/>
              <a:ext cx="674" cy="8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805909" name="Picture 21" descr="gamma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900" y="527050"/>
            <a:ext cx="1162050" cy="1112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5910" name="Text Box 22"/>
          <p:cNvSpPr txBox="1">
            <a:spLocks noChangeArrowheads="1"/>
          </p:cNvSpPr>
          <p:nvPr/>
        </p:nvSpPr>
        <p:spPr bwMode="auto">
          <a:xfrm>
            <a:off x="1701800" y="6096000"/>
            <a:ext cx="3733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cs-CZ" sz="44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FERMIONY</a:t>
            </a:r>
          </a:p>
        </p:txBody>
      </p:sp>
      <p:sp>
        <p:nvSpPr>
          <p:cNvPr id="805911" name="Text Box 23"/>
          <p:cNvSpPr txBox="1">
            <a:spLocks noChangeArrowheads="1"/>
          </p:cNvSpPr>
          <p:nvPr/>
        </p:nvSpPr>
        <p:spPr bwMode="auto">
          <a:xfrm>
            <a:off x="5600700" y="6108700"/>
            <a:ext cx="3022600" cy="762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altLang="cs-CZ" sz="4400" b="1" i="0" u="none" strike="noStrike" kern="1200" cap="none" spc="0" normalizeH="0" baseline="0" noProof="0">
                <a:ln>
                  <a:noFill/>
                </a:ln>
                <a:solidFill>
                  <a:srgbClr val="33CC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BOSONY</a:t>
            </a:r>
          </a:p>
        </p:txBody>
      </p:sp>
      <p:pic>
        <p:nvPicPr>
          <p:cNvPr id="805912" name="Picture 24" descr="higgs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851400"/>
            <a:ext cx="828675" cy="99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037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5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5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5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5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0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805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805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805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058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058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05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05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05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05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805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805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805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0" fill="hold"/>
                                        <p:tgtEl>
                                          <p:spTgt spid="805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805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059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8059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805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805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0" fill="hold"/>
                                        <p:tgtEl>
                                          <p:spTgt spid="805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0" fill="hold"/>
                                        <p:tgtEl>
                                          <p:spTgt spid="805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5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5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059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05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805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805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8059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05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05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5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059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805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805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5910" grpId="0" animBg="1"/>
      <p:bldP spid="8059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6418" name="Picture 3" descr="K:\Kleczek\10_zdroje\vela-snr-schmidtourcomp_resize.jpg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7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6419" name="Picture 4" descr="K:\Kleczek\10_zdroje\19_standard_model_from_fermi_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1177925"/>
            <a:ext cx="5313363" cy="499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6420" name="Rectangle 4"/>
          <p:cNvSpPr>
            <a:spLocks noChangeArrowheads="1"/>
          </p:cNvSpPr>
          <p:nvPr/>
        </p:nvSpPr>
        <p:spPr bwMode="auto">
          <a:xfrm>
            <a:off x="0" y="0"/>
            <a:ext cx="9144000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cs-CZ" sz="3200" b="1" dirty="0">
                <a:solidFill>
                  <a:schemeClr val="accent1"/>
                </a:solidFill>
                <a:latin typeface="Arial Narrow" panose="020B0606020202030204" pitchFamily="34" charset="0"/>
              </a:rPr>
              <a:t>  Standardní model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025" y="195566"/>
            <a:ext cx="6653245" cy="6662434"/>
          </a:xfrm>
          <a:prstGeom prst="rect">
            <a:avLst/>
          </a:prstGeom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2857500" cy="54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7" rIns="92075" bIns="46037" anchor="ctr"/>
          <a:lstStyle>
            <a:lvl1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algn="l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70000"/>
              </a:lnSpc>
            </a:pPr>
            <a:r>
              <a:rPr lang="cs-CZ" sz="2800" b="1" dirty="0">
                <a:solidFill>
                  <a:schemeClr val="tx2"/>
                </a:solidFill>
                <a:latin typeface="Arial Narrow" panose="020B0606020202030204" pitchFamily="34" charset="0"/>
              </a:rPr>
              <a:t>Standardní model</a:t>
            </a:r>
          </a:p>
        </p:txBody>
      </p:sp>
    </p:spTree>
    <p:extLst>
      <p:ext uri="{BB962C8B-B14F-4D97-AF65-F5344CB8AC3E}">
        <p14:creationId xmlns:p14="http://schemas.microsoft.com/office/powerpoint/2010/main" val="166174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Default Design">
  <a:themeElements>
    <a:clrScheme name="Default Design 5">
      <a:dk1>
        <a:srgbClr val="005654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4846"/>
      </a:accent4>
      <a:accent5>
        <a:srgbClr val="E2F4FF"/>
      </a:accent5>
      <a:accent6>
        <a:srgbClr val="E7E7B9"/>
      </a:accent6>
      <a:hlink>
        <a:srgbClr val="0000FF"/>
      </a:hlink>
      <a:folHlink>
        <a:srgbClr val="0000FF"/>
      </a:folHlink>
    </a:clrScheme>
    <a:fontScheme name="Default Design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fault Design">
  <a:themeElements>
    <a:clrScheme name="Default Design 5">
      <a:dk1>
        <a:srgbClr val="005654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4846"/>
      </a:accent4>
      <a:accent5>
        <a:srgbClr val="E2F4FF"/>
      </a:accent5>
      <a:accent6>
        <a:srgbClr val="E7E7B9"/>
      </a:accent6>
      <a:hlink>
        <a:srgbClr val="0000FF"/>
      </a:hlink>
      <a:folHlink>
        <a:srgbClr val="0000FF"/>
      </a:folHlink>
    </a:clrScheme>
    <a:fontScheme name="Default Design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_Default Design">
  <a:themeElements>
    <a:clrScheme name="Default Design 5">
      <a:dk1>
        <a:srgbClr val="005654"/>
      </a:dk1>
      <a:lt1>
        <a:srgbClr val="FFFFFF"/>
      </a:lt1>
      <a:dk2>
        <a:srgbClr val="336699"/>
      </a:dk2>
      <a:lt2>
        <a:srgbClr val="010000"/>
      </a:lt2>
      <a:accent1>
        <a:srgbClr val="CCECFF"/>
      </a:accent1>
      <a:accent2>
        <a:srgbClr val="FFFFCC"/>
      </a:accent2>
      <a:accent3>
        <a:srgbClr val="FFFFFF"/>
      </a:accent3>
      <a:accent4>
        <a:srgbClr val="004846"/>
      </a:accent4>
      <a:accent5>
        <a:srgbClr val="E2F4FF"/>
      </a:accent5>
      <a:accent6>
        <a:srgbClr val="E7E7B9"/>
      </a:accent6>
      <a:hlink>
        <a:srgbClr val="0000FF"/>
      </a:hlink>
      <a:folHlink>
        <a:srgbClr val="0000FF"/>
      </a:folHlink>
    </a:clrScheme>
    <a:fontScheme name="Default Design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cs-CZ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altLang="cs-CZ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5654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4846"/>
        </a:accent4>
        <a:accent5>
          <a:srgbClr val="E2F4FF"/>
        </a:accent5>
        <a:accent6>
          <a:srgbClr val="E7E7B9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i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10616</TotalTime>
  <Words>45</Words>
  <Application>Microsoft Office PowerPoint</Application>
  <PresentationFormat>Předvádění na obrazovce (4:3)</PresentationFormat>
  <Paragraphs>11</Paragraphs>
  <Slides>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3</vt:i4>
      </vt:variant>
      <vt:variant>
        <vt:lpstr>Nadpisy snímků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Monotype Sorts</vt:lpstr>
      <vt:lpstr>Times New Roman</vt:lpstr>
      <vt:lpstr>Default Design</vt:lpstr>
      <vt:lpstr>1_Default Design</vt:lpstr>
      <vt:lpstr>9_Default Design</vt:lpstr>
      <vt:lpstr>Standardní model elementárních částic 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Kosmologie 1</dc:title>
  <dc:creator>Petr Kulhanek</dc:creator>
  <cp:lastModifiedBy>Kulhanek, Petr</cp:lastModifiedBy>
  <cp:revision>990</cp:revision>
  <dcterms:created xsi:type="dcterms:W3CDTF">1998-08-13T14:52:10Z</dcterms:created>
  <dcterms:modified xsi:type="dcterms:W3CDTF">2023-01-09T22:11:20Z</dcterms:modified>
</cp:coreProperties>
</file>