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f"/>
  <Default Extension="gif" ContentType="image/gif"/>
  <Default Extension="tiff" ContentType="image/tiff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3.xml" ContentType="application/vnd.openxmlformats-officedocument.theme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theme/theme4.xml" ContentType="application/vnd.openxmlformats-officedocument.theme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theme/theme5.xml" ContentType="application/vnd.openxmlformats-officedocument.theme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theme/theme6.xml" ContentType="application/vnd.openxmlformats-officedocument.theme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theme/theme7.xml" ContentType="application/vnd.openxmlformats-officedocument.theme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theme/theme8.xml" ContentType="application/vnd.openxmlformats-officedocument.theme+xml"/>
  <Override PartName="/ppt/theme/theme9.xml" ContentType="application/vnd.openxmlformats-officedocument.theme+xml"/>
  <Override PartName="/ppt/theme/theme10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>
  <p:sldMasterIdLst>
    <p:sldMasterId id="2147483648" r:id="rId1"/>
    <p:sldMasterId id="2147483750" r:id="rId2"/>
    <p:sldMasterId id="2147483764" r:id="rId3"/>
    <p:sldMasterId id="2147483777" r:id="rId4"/>
    <p:sldMasterId id="2147483816" r:id="rId5"/>
    <p:sldMasterId id="2147483828" r:id="rId6"/>
    <p:sldMasterId id="2147483841" r:id="rId7"/>
    <p:sldMasterId id="2147483854" r:id="rId8"/>
  </p:sldMasterIdLst>
  <p:notesMasterIdLst>
    <p:notesMasterId r:id="rId71"/>
  </p:notesMasterIdLst>
  <p:handoutMasterIdLst>
    <p:handoutMasterId r:id="rId72"/>
  </p:handoutMasterIdLst>
  <p:sldIdLst>
    <p:sldId id="666" r:id="rId9"/>
    <p:sldId id="1194" r:id="rId10"/>
    <p:sldId id="919" r:id="rId11"/>
    <p:sldId id="1195" r:id="rId12"/>
    <p:sldId id="715" r:id="rId13"/>
    <p:sldId id="1196" r:id="rId14"/>
    <p:sldId id="1197" r:id="rId15"/>
    <p:sldId id="1198" r:id="rId16"/>
    <p:sldId id="1199" r:id="rId17"/>
    <p:sldId id="1200" r:id="rId18"/>
    <p:sldId id="943" r:id="rId19"/>
    <p:sldId id="855" r:id="rId20"/>
    <p:sldId id="1201" r:id="rId21"/>
    <p:sldId id="1202" r:id="rId22"/>
    <p:sldId id="942" r:id="rId23"/>
    <p:sldId id="1204" r:id="rId24"/>
    <p:sldId id="811" r:id="rId25"/>
    <p:sldId id="812" r:id="rId26"/>
    <p:sldId id="934" r:id="rId27"/>
    <p:sldId id="933" r:id="rId28"/>
    <p:sldId id="937" r:id="rId29"/>
    <p:sldId id="1205" r:id="rId30"/>
    <p:sldId id="1206" r:id="rId31"/>
    <p:sldId id="1207" r:id="rId32"/>
    <p:sldId id="1208" r:id="rId33"/>
    <p:sldId id="1209" r:id="rId34"/>
    <p:sldId id="1210" r:id="rId35"/>
    <p:sldId id="1211" r:id="rId36"/>
    <p:sldId id="1212" r:id="rId37"/>
    <p:sldId id="1213" r:id="rId38"/>
    <p:sldId id="925" r:id="rId39"/>
    <p:sldId id="1215" r:id="rId40"/>
    <p:sldId id="1216" r:id="rId41"/>
    <p:sldId id="1217" r:id="rId42"/>
    <p:sldId id="1218" r:id="rId43"/>
    <p:sldId id="1219" r:id="rId44"/>
    <p:sldId id="1220" r:id="rId45"/>
    <p:sldId id="1224" r:id="rId46"/>
    <p:sldId id="1221" r:id="rId47"/>
    <p:sldId id="1223" r:id="rId48"/>
    <p:sldId id="1225" r:id="rId49"/>
    <p:sldId id="1226" r:id="rId50"/>
    <p:sldId id="1227" r:id="rId51"/>
    <p:sldId id="965" r:id="rId52"/>
    <p:sldId id="955" r:id="rId53"/>
    <p:sldId id="969" r:id="rId54"/>
    <p:sldId id="1228" r:id="rId55"/>
    <p:sldId id="983" r:id="rId56"/>
    <p:sldId id="984" r:id="rId57"/>
    <p:sldId id="861" r:id="rId58"/>
    <p:sldId id="1230" r:id="rId59"/>
    <p:sldId id="979" r:id="rId60"/>
    <p:sldId id="980" r:id="rId61"/>
    <p:sldId id="989" r:id="rId62"/>
    <p:sldId id="938" r:id="rId63"/>
    <p:sldId id="941" r:id="rId64"/>
    <p:sldId id="1229" r:id="rId65"/>
    <p:sldId id="1045" r:id="rId66"/>
    <p:sldId id="1231" r:id="rId67"/>
    <p:sldId id="834" r:id="rId68"/>
    <p:sldId id="944" r:id="rId69"/>
    <p:sldId id="1232" r:id="rId70"/>
  </p:sldIdLst>
  <p:sldSz cx="9144000" cy="6858000" type="screen4x3"/>
  <p:notesSz cx="6645275" cy="9777413"/>
  <p:embeddedFontLst>
    <p:embeddedFont>
      <p:font typeface="Arial Narrow" panose="020B0606020202030204" pitchFamily="34" charset="0"/>
      <p:regular r:id="rId73"/>
      <p:bold r:id="rId74"/>
      <p:italic r:id="rId75"/>
      <p:boldItalic r:id="rId76"/>
    </p:embeddedFont>
    <p:embeddedFont>
      <p:font typeface="Monotype Sorts" panose="020B0604020202020204" charset="2"/>
      <p:regular r:id="rId77"/>
    </p:embeddedFont>
    <p:embeddedFont>
      <p:font typeface="Tahoma" panose="020B0604030504040204" pitchFamily="34" charset="0"/>
      <p:regular r:id="rId78"/>
      <p:bold r:id="rId79"/>
    </p:embeddedFont>
  </p:embeddedFont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umimoji="1" sz="1400" b="1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umimoji="1" sz="1400" b="1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umimoji="1" sz="1400" b="1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umimoji="1" sz="1400" b="1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umimoji="1" sz="1400" b="1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kumimoji="1" sz="1400" b="1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6pPr>
    <a:lvl7pPr marL="2743200" algn="l" defTabSz="914400" rtl="0" eaLnBrk="1" latinLnBrk="0" hangingPunct="1">
      <a:defRPr kumimoji="1" sz="1400" b="1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7pPr>
    <a:lvl8pPr marL="3200400" algn="l" defTabSz="914400" rtl="0" eaLnBrk="1" latinLnBrk="0" hangingPunct="1">
      <a:defRPr kumimoji="1" sz="1400" b="1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8pPr>
    <a:lvl9pPr marL="3657600" algn="l" defTabSz="914400" rtl="0" eaLnBrk="1" latinLnBrk="0" hangingPunct="1">
      <a:defRPr kumimoji="1" sz="1400" b="1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7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ECB49"/>
    <a:srgbClr val="FFE777"/>
    <a:srgbClr val="FDE47E"/>
    <a:srgbClr val="141517"/>
    <a:srgbClr val="151416"/>
    <a:srgbClr val="000000"/>
    <a:srgbClr val="DC9901"/>
    <a:srgbClr val="D47212"/>
    <a:srgbClr val="D75B11"/>
    <a:srgbClr val="01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550" autoAdjust="0"/>
    <p:restoredTop sz="92779" autoAdjust="0"/>
  </p:normalViewPr>
  <p:slideViewPr>
    <p:cSldViewPr snapToGrid="0">
      <p:cViewPr varScale="1">
        <p:scale>
          <a:sx n="111" d="100"/>
          <a:sy n="111" d="100"/>
        </p:scale>
        <p:origin x="1482" y="102"/>
      </p:cViewPr>
      <p:guideLst>
        <p:guide orient="horz" pos="2137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5.xml"/><Relationship Id="rId18" Type="http://schemas.openxmlformats.org/officeDocument/2006/relationships/slide" Target="slides/slide10.xml"/><Relationship Id="rId26" Type="http://schemas.openxmlformats.org/officeDocument/2006/relationships/slide" Target="slides/slide18.xml"/><Relationship Id="rId39" Type="http://schemas.openxmlformats.org/officeDocument/2006/relationships/slide" Target="slides/slide31.xml"/><Relationship Id="rId21" Type="http://schemas.openxmlformats.org/officeDocument/2006/relationships/slide" Target="slides/slide13.xml"/><Relationship Id="rId34" Type="http://schemas.openxmlformats.org/officeDocument/2006/relationships/slide" Target="slides/slide26.xml"/><Relationship Id="rId42" Type="http://schemas.openxmlformats.org/officeDocument/2006/relationships/slide" Target="slides/slide34.xml"/><Relationship Id="rId47" Type="http://schemas.openxmlformats.org/officeDocument/2006/relationships/slide" Target="slides/slide39.xml"/><Relationship Id="rId50" Type="http://schemas.openxmlformats.org/officeDocument/2006/relationships/slide" Target="slides/slide42.xml"/><Relationship Id="rId55" Type="http://schemas.openxmlformats.org/officeDocument/2006/relationships/slide" Target="slides/slide47.xml"/><Relationship Id="rId63" Type="http://schemas.openxmlformats.org/officeDocument/2006/relationships/slide" Target="slides/slide55.xml"/><Relationship Id="rId68" Type="http://schemas.openxmlformats.org/officeDocument/2006/relationships/slide" Target="slides/slide60.xml"/><Relationship Id="rId76" Type="http://schemas.openxmlformats.org/officeDocument/2006/relationships/font" Target="fonts/font4.fntdata"/><Relationship Id="rId7" Type="http://schemas.openxmlformats.org/officeDocument/2006/relationships/slideMaster" Target="slideMasters/slideMaster7.xml"/><Relationship Id="rId71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8.xml"/><Relationship Id="rId29" Type="http://schemas.openxmlformats.org/officeDocument/2006/relationships/slide" Target="slides/slide21.xml"/><Relationship Id="rId11" Type="http://schemas.openxmlformats.org/officeDocument/2006/relationships/slide" Target="slides/slide3.xml"/><Relationship Id="rId24" Type="http://schemas.openxmlformats.org/officeDocument/2006/relationships/slide" Target="slides/slide16.xml"/><Relationship Id="rId32" Type="http://schemas.openxmlformats.org/officeDocument/2006/relationships/slide" Target="slides/slide24.xml"/><Relationship Id="rId37" Type="http://schemas.openxmlformats.org/officeDocument/2006/relationships/slide" Target="slides/slide29.xml"/><Relationship Id="rId40" Type="http://schemas.openxmlformats.org/officeDocument/2006/relationships/slide" Target="slides/slide32.xml"/><Relationship Id="rId45" Type="http://schemas.openxmlformats.org/officeDocument/2006/relationships/slide" Target="slides/slide37.xml"/><Relationship Id="rId53" Type="http://schemas.openxmlformats.org/officeDocument/2006/relationships/slide" Target="slides/slide45.xml"/><Relationship Id="rId58" Type="http://schemas.openxmlformats.org/officeDocument/2006/relationships/slide" Target="slides/slide50.xml"/><Relationship Id="rId66" Type="http://schemas.openxmlformats.org/officeDocument/2006/relationships/slide" Target="slides/slide58.xml"/><Relationship Id="rId74" Type="http://schemas.openxmlformats.org/officeDocument/2006/relationships/font" Target="fonts/font2.fntdata"/><Relationship Id="rId79" Type="http://schemas.openxmlformats.org/officeDocument/2006/relationships/font" Target="fonts/font7.fntdata"/><Relationship Id="rId5" Type="http://schemas.openxmlformats.org/officeDocument/2006/relationships/slideMaster" Target="slideMasters/slideMaster5.xml"/><Relationship Id="rId61" Type="http://schemas.openxmlformats.org/officeDocument/2006/relationships/slide" Target="slides/slide53.xml"/><Relationship Id="rId82" Type="http://schemas.openxmlformats.org/officeDocument/2006/relationships/theme" Target="theme/theme1.xml"/><Relationship Id="rId10" Type="http://schemas.openxmlformats.org/officeDocument/2006/relationships/slide" Target="slides/slide2.xml"/><Relationship Id="rId19" Type="http://schemas.openxmlformats.org/officeDocument/2006/relationships/slide" Target="slides/slide11.xml"/><Relationship Id="rId31" Type="http://schemas.openxmlformats.org/officeDocument/2006/relationships/slide" Target="slides/slide23.xml"/><Relationship Id="rId44" Type="http://schemas.openxmlformats.org/officeDocument/2006/relationships/slide" Target="slides/slide36.xml"/><Relationship Id="rId52" Type="http://schemas.openxmlformats.org/officeDocument/2006/relationships/slide" Target="slides/slide44.xml"/><Relationship Id="rId60" Type="http://schemas.openxmlformats.org/officeDocument/2006/relationships/slide" Target="slides/slide52.xml"/><Relationship Id="rId65" Type="http://schemas.openxmlformats.org/officeDocument/2006/relationships/slide" Target="slides/slide57.xml"/><Relationship Id="rId73" Type="http://schemas.openxmlformats.org/officeDocument/2006/relationships/font" Target="fonts/font1.fntdata"/><Relationship Id="rId78" Type="http://schemas.openxmlformats.org/officeDocument/2006/relationships/font" Target="fonts/font6.fntdata"/><Relationship Id="rId81" Type="http://schemas.openxmlformats.org/officeDocument/2006/relationships/viewProps" Target="view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1.xml"/><Relationship Id="rId14" Type="http://schemas.openxmlformats.org/officeDocument/2006/relationships/slide" Target="slides/slide6.xml"/><Relationship Id="rId22" Type="http://schemas.openxmlformats.org/officeDocument/2006/relationships/slide" Target="slides/slide14.xml"/><Relationship Id="rId27" Type="http://schemas.openxmlformats.org/officeDocument/2006/relationships/slide" Target="slides/slide19.xml"/><Relationship Id="rId30" Type="http://schemas.openxmlformats.org/officeDocument/2006/relationships/slide" Target="slides/slide22.xml"/><Relationship Id="rId35" Type="http://schemas.openxmlformats.org/officeDocument/2006/relationships/slide" Target="slides/slide27.xml"/><Relationship Id="rId43" Type="http://schemas.openxmlformats.org/officeDocument/2006/relationships/slide" Target="slides/slide35.xml"/><Relationship Id="rId48" Type="http://schemas.openxmlformats.org/officeDocument/2006/relationships/slide" Target="slides/slide40.xml"/><Relationship Id="rId56" Type="http://schemas.openxmlformats.org/officeDocument/2006/relationships/slide" Target="slides/slide48.xml"/><Relationship Id="rId64" Type="http://schemas.openxmlformats.org/officeDocument/2006/relationships/slide" Target="slides/slide56.xml"/><Relationship Id="rId69" Type="http://schemas.openxmlformats.org/officeDocument/2006/relationships/slide" Target="slides/slide61.xml"/><Relationship Id="rId77" Type="http://schemas.openxmlformats.org/officeDocument/2006/relationships/font" Target="fonts/font5.fntdata"/><Relationship Id="rId8" Type="http://schemas.openxmlformats.org/officeDocument/2006/relationships/slideMaster" Target="slideMasters/slideMaster8.xml"/><Relationship Id="rId51" Type="http://schemas.openxmlformats.org/officeDocument/2006/relationships/slide" Target="slides/slide43.xml"/><Relationship Id="rId72" Type="http://schemas.openxmlformats.org/officeDocument/2006/relationships/handoutMaster" Target="handoutMasters/handoutMaster1.xml"/><Relationship Id="rId80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4.xml"/><Relationship Id="rId17" Type="http://schemas.openxmlformats.org/officeDocument/2006/relationships/slide" Target="slides/slide9.xml"/><Relationship Id="rId25" Type="http://schemas.openxmlformats.org/officeDocument/2006/relationships/slide" Target="slides/slide17.xml"/><Relationship Id="rId33" Type="http://schemas.openxmlformats.org/officeDocument/2006/relationships/slide" Target="slides/slide25.xml"/><Relationship Id="rId38" Type="http://schemas.openxmlformats.org/officeDocument/2006/relationships/slide" Target="slides/slide30.xml"/><Relationship Id="rId46" Type="http://schemas.openxmlformats.org/officeDocument/2006/relationships/slide" Target="slides/slide38.xml"/><Relationship Id="rId59" Type="http://schemas.openxmlformats.org/officeDocument/2006/relationships/slide" Target="slides/slide51.xml"/><Relationship Id="rId67" Type="http://schemas.openxmlformats.org/officeDocument/2006/relationships/slide" Target="slides/slide59.xml"/><Relationship Id="rId20" Type="http://schemas.openxmlformats.org/officeDocument/2006/relationships/slide" Target="slides/slide12.xml"/><Relationship Id="rId41" Type="http://schemas.openxmlformats.org/officeDocument/2006/relationships/slide" Target="slides/slide33.xml"/><Relationship Id="rId54" Type="http://schemas.openxmlformats.org/officeDocument/2006/relationships/slide" Target="slides/slide46.xml"/><Relationship Id="rId62" Type="http://schemas.openxmlformats.org/officeDocument/2006/relationships/slide" Target="slides/slide54.xml"/><Relationship Id="rId70" Type="http://schemas.openxmlformats.org/officeDocument/2006/relationships/slide" Target="slides/slide62.xml"/><Relationship Id="rId75" Type="http://schemas.openxmlformats.org/officeDocument/2006/relationships/font" Target="fonts/font3.fntdata"/><Relationship Id="rId83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5" Type="http://schemas.openxmlformats.org/officeDocument/2006/relationships/slide" Target="slides/slide7.xml"/><Relationship Id="rId23" Type="http://schemas.openxmlformats.org/officeDocument/2006/relationships/slide" Target="slides/slide15.xml"/><Relationship Id="rId28" Type="http://schemas.openxmlformats.org/officeDocument/2006/relationships/slide" Target="slides/slide20.xml"/><Relationship Id="rId36" Type="http://schemas.openxmlformats.org/officeDocument/2006/relationships/slide" Target="slides/slide28.xml"/><Relationship Id="rId49" Type="http://schemas.openxmlformats.org/officeDocument/2006/relationships/slide" Target="slides/slide41.xml"/><Relationship Id="rId57" Type="http://schemas.openxmlformats.org/officeDocument/2006/relationships/slide" Target="slides/slide49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0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879725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 sz="1200" b="0"/>
            </a:lvl1pPr>
          </a:lstStyle>
          <a:p>
            <a:pPr>
              <a:defRPr/>
            </a:pPr>
            <a:r>
              <a:rPr lang="cs-CZ"/>
              <a:t>Petr Kulhánek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765550" y="0"/>
            <a:ext cx="2879725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kumimoji="0" sz="1200" b="0"/>
            </a:lvl1pPr>
          </a:lstStyle>
          <a:p>
            <a:pPr>
              <a:defRPr/>
            </a:pPr>
            <a:fld id="{6E35891A-D64E-453E-9F2E-EB95DEEF582C}" type="datetime1">
              <a:rPr lang="cs-CZ"/>
              <a:pPr>
                <a:defRPr/>
              </a:pPr>
              <a:t>05.04.2021</a:t>
            </a:fld>
            <a:endParaRPr lang="cs-CZ"/>
          </a:p>
        </p:txBody>
      </p:sp>
      <p:sp>
        <p:nvSpPr>
          <p:cNvPr id="1843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288463"/>
            <a:ext cx="2879725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kumimoji="0" sz="1200" b="0"/>
            </a:lvl1pPr>
          </a:lstStyle>
          <a:p>
            <a:pPr>
              <a:defRPr/>
            </a:pPr>
            <a:r>
              <a:rPr lang="cs-CZ"/>
              <a:t>Kosmologie</a:t>
            </a:r>
          </a:p>
        </p:txBody>
      </p:sp>
      <p:sp>
        <p:nvSpPr>
          <p:cNvPr id="1843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765550" y="9288463"/>
            <a:ext cx="2879725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kumimoji="0" sz="1200" b="0"/>
            </a:lvl1pPr>
          </a:lstStyle>
          <a:p>
            <a:pPr>
              <a:defRPr/>
            </a:pPr>
            <a:fld id="{5978E058-2750-414B-8764-C9685F94D7EF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0905220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9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879725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 sz="1200" b="0"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307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765550" y="0"/>
            <a:ext cx="2879725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kumimoji="0" sz="1200" b="0"/>
            </a:lvl1pPr>
          </a:lstStyle>
          <a:p>
            <a:pPr>
              <a:defRPr/>
            </a:pPr>
            <a:fld id="{A0B07B15-4BCD-417A-88B5-B8DF10375BB5}" type="datetime1">
              <a:rPr lang="cs-CZ"/>
              <a:pPr>
                <a:defRPr/>
              </a:pPr>
              <a:t>05.04.2021</a:t>
            </a:fld>
            <a:endParaRPr lang="cs-CZ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77888" y="733425"/>
            <a:ext cx="4889500" cy="36671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85825" y="4645025"/>
            <a:ext cx="4873625" cy="4398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cs-CZ" noProof="0"/>
              <a:t>Klepnutím lze upravit styly předlohy textu</a:t>
            </a:r>
          </a:p>
          <a:p>
            <a:pPr lvl="1"/>
            <a:r>
              <a:rPr lang="cs-CZ" noProof="0"/>
              <a:t>Druhá úroveň</a:t>
            </a:r>
          </a:p>
          <a:p>
            <a:pPr lvl="2"/>
            <a:r>
              <a:rPr lang="cs-CZ" noProof="0"/>
              <a:t>Třetí úroveň</a:t>
            </a:r>
          </a:p>
          <a:p>
            <a:pPr lvl="3"/>
            <a:r>
              <a:rPr lang="cs-CZ" noProof="0"/>
              <a:t>Čtvrtá úroveň</a:t>
            </a:r>
          </a:p>
          <a:p>
            <a:pPr lvl="4"/>
            <a:r>
              <a:rPr lang="cs-CZ" noProof="0"/>
              <a:t>Pátá úroveň</a:t>
            </a:r>
          </a:p>
        </p:txBody>
      </p:sp>
      <p:sp>
        <p:nvSpPr>
          <p:cNvPr id="307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288463"/>
            <a:ext cx="2879725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kumimoji="0" sz="1200" b="0"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307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765550" y="9288463"/>
            <a:ext cx="2879725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kumimoji="0" sz="1200" b="0"/>
            </a:lvl1pPr>
          </a:lstStyle>
          <a:p>
            <a:pPr>
              <a:defRPr/>
            </a:pPr>
            <a:fld id="{F45F7C8D-5C48-4B2A-8177-ED20BFEC268F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396382097"/>
      </p:ext>
    </p:extLst>
  </p:cSld>
  <p:clrMap bg1="lt1" tx1="dk1" bg2="lt2" tx2="dk2" accent1="accent1" accent2="accent2" accent3="accent3" accent4="accent4" accent5="accent5" accent6="accent6" hlink="hlink" folHlink="folHlink"/>
  <p:hf hdr="0" ftr="0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datum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69BB404-C325-496F-8343-DFDF0571B3BD}" type="datetime1">
              <a:rPr kumimoji="0" lang="cs-CZ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05.04.2021</a:t>
            </a:fld>
            <a:endParaRPr kumimoji="0" lang="cs-CZ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C4BC4C0-4CB5-4C67-AADF-4C4C91FF8995}" type="slidenum">
              <a:rPr kumimoji="0" lang="cs-CZ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cs-CZ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0378948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datum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69BB404-C325-496F-8343-DFDF0571B3BD}" type="datetime1">
              <a:rPr kumimoji="0" lang="cs-CZ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05.04.2021</a:t>
            </a:fld>
            <a:endParaRPr kumimoji="0" lang="cs-CZ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C4BC4C0-4CB5-4C67-AADF-4C4C91FF8995}" type="slidenum">
              <a:rPr kumimoji="0" lang="cs-CZ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cs-CZ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6406305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datum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69BB404-C325-496F-8343-DFDF0571B3BD}" type="datetime1">
              <a:rPr kumimoji="0" lang="cs-CZ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05.04.2021</a:t>
            </a:fld>
            <a:endParaRPr kumimoji="0" lang="cs-CZ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C4BC4C0-4CB5-4C67-AADF-4C4C91FF8995}" type="slidenum">
              <a:rPr kumimoji="0" lang="cs-CZ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cs-CZ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3985903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datum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69BB404-C325-496F-8343-DFDF0571B3BD}" type="datetime1">
              <a:rPr kumimoji="0" lang="cs-CZ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05.04.2021</a:t>
            </a:fld>
            <a:endParaRPr kumimoji="0" lang="cs-CZ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C4BC4C0-4CB5-4C67-AADF-4C4C91FF8995}" type="slidenum">
              <a:rPr kumimoji="0" lang="cs-CZ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cs-CZ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8169214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datum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69BB404-C325-496F-8343-DFDF0571B3BD}" type="datetime1">
              <a:rPr kumimoji="0" lang="cs-CZ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05.04.2021</a:t>
            </a:fld>
            <a:endParaRPr kumimoji="0" lang="cs-CZ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C4BC4C0-4CB5-4C67-AADF-4C4C91FF8995}" type="slidenum">
              <a:rPr kumimoji="0" lang="cs-CZ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cs-CZ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175306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Line 2"/>
          <p:cNvSpPr>
            <a:spLocks noChangeShapeType="1"/>
          </p:cNvSpPr>
          <p:nvPr/>
        </p:nvSpPr>
        <p:spPr bwMode="auto">
          <a:xfrm>
            <a:off x="0" y="1708150"/>
            <a:ext cx="9147175" cy="0"/>
          </a:xfrm>
          <a:prstGeom prst="line">
            <a:avLst/>
          </a:prstGeom>
          <a:noFill/>
          <a:ln w="12700" cap="sq">
            <a:solidFill>
              <a:schemeClr val="bg2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cs-CZ"/>
          </a:p>
        </p:txBody>
      </p:sp>
      <p:sp>
        <p:nvSpPr>
          <p:cNvPr id="5" name="Arc 3"/>
          <p:cNvSpPr>
            <a:spLocks/>
          </p:cNvSpPr>
          <p:nvPr/>
        </p:nvSpPr>
        <p:spPr bwMode="auto">
          <a:xfrm>
            <a:off x="0" y="842963"/>
            <a:ext cx="3500438" cy="6018212"/>
          </a:xfrm>
          <a:custGeom>
            <a:avLst/>
            <a:gdLst>
              <a:gd name="T0" fmla="*/ 0 w 21600"/>
              <a:gd name="T1" fmla="*/ 0 h 21600"/>
              <a:gd name="T2" fmla="*/ 567271583 w 21600"/>
              <a:gd name="T3" fmla="*/ 1676799800 h 21600"/>
              <a:gd name="T4" fmla="*/ 0 w 21600"/>
              <a:gd name="T5" fmla="*/ 1676799800 h 216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lnTo>
                  <a:pt x="-1" y="0"/>
                </a:lnTo>
                <a:close/>
              </a:path>
            </a:pathLst>
          </a:custGeom>
          <a:gradFill rotWithShape="0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endParaRPr lang="cs-CZ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ctrTitle" sz="quarter"/>
          </p:nvPr>
        </p:nvSpPr>
        <p:spPr>
          <a:xfrm>
            <a:off x="2743200" y="427038"/>
            <a:ext cx="6399213" cy="1524000"/>
          </a:xfrm>
        </p:spPr>
        <p:txBody>
          <a:bodyPr anchor="b"/>
          <a:lstStyle>
            <a:lvl1pPr>
              <a:lnSpc>
                <a:spcPct val="80000"/>
              </a:lnSpc>
              <a:defRPr sz="6600"/>
            </a:lvl1pPr>
          </a:lstStyle>
          <a:p>
            <a:r>
              <a:rPr lang="cs-CZ"/>
              <a:t>Klepnutím upravíte styl předlohy nadpisu.</a:t>
            </a:r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4191000" y="1752600"/>
            <a:ext cx="4572000" cy="1752600"/>
          </a:xfrm>
        </p:spPr>
        <p:txBody>
          <a:bodyPr/>
          <a:lstStyle>
            <a:lvl1pPr marL="0" indent="0">
              <a:buFont typeface="Monotype Sorts" pitchFamily="2" charset="2"/>
              <a:buNone/>
              <a:defRPr sz="2400"/>
            </a:lvl1pPr>
          </a:lstStyle>
          <a:p>
            <a:r>
              <a:rPr lang="cs-CZ"/>
              <a:t>Klepnutím upravíte styl předlohy podnadpisu.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8" name="Rectangle 8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8B3429-7485-4D9C-8DF0-D0EFAC8C3B36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6985389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A3FBE0F-1E37-4443-BF18-E34C1C88CE8E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4613058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7391400" y="609600"/>
            <a:ext cx="1524000" cy="5486400"/>
          </a:xfrm>
        </p:spPr>
        <p:txBody>
          <a:bodyPr vert="eaVert"/>
          <a:lstStyle/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2819400" y="609600"/>
            <a:ext cx="4419600" cy="5486400"/>
          </a:xfrm>
        </p:spPr>
        <p:txBody>
          <a:bodyPr vert="eaVert"/>
          <a:lstStyle/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E6A110D-9A4C-4BF0-B87F-2CD8CCD11C6E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4828663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sah 1"/>
          <p:cNvSpPr>
            <a:spLocks noGrp="1"/>
          </p:cNvSpPr>
          <p:nvPr>
            <p:ph/>
          </p:nvPr>
        </p:nvSpPr>
        <p:spPr>
          <a:xfrm>
            <a:off x="2819400" y="609600"/>
            <a:ext cx="6096000" cy="5486400"/>
          </a:xfrm>
        </p:spPr>
        <p:txBody>
          <a:bodyPr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3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30CD07D-2EF7-4636-89E9-9210BF253A5A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771292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cs-CZ"/>
              <a:t>Kliknutím lze upravit styl předlohy.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>
          <a:xfrm>
            <a:off x="304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>
          <a:xfrm>
            <a:off x="35814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>
          <a:xfrm>
            <a:off x="7010400" y="6248400"/>
            <a:ext cx="1905000" cy="45720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005E907F-416B-4C53-9E3A-2550D5E52223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9582828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Line 2"/>
          <p:cNvSpPr>
            <a:spLocks noChangeShapeType="1"/>
          </p:cNvSpPr>
          <p:nvPr/>
        </p:nvSpPr>
        <p:spPr bwMode="auto">
          <a:xfrm>
            <a:off x="0" y="1708150"/>
            <a:ext cx="9147175" cy="0"/>
          </a:xfrm>
          <a:prstGeom prst="line">
            <a:avLst/>
          </a:prstGeom>
          <a:noFill/>
          <a:ln w="12700" cap="sq">
            <a:solidFill>
              <a:schemeClr val="bg2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1" i="0" u="none" strike="noStrike" kern="1200" cap="none" spc="0" normalizeH="0" baseline="0" noProof="0">
              <a:ln>
                <a:noFill/>
              </a:ln>
              <a:solidFill>
                <a:srgbClr val="005654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Arc 3"/>
          <p:cNvSpPr>
            <a:spLocks/>
          </p:cNvSpPr>
          <p:nvPr/>
        </p:nvSpPr>
        <p:spPr bwMode="auto">
          <a:xfrm>
            <a:off x="0" y="842963"/>
            <a:ext cx="3500438" cy="6018212"/>
          </a:xfrm>
          <a:custGeom>
            <a:avLst/>
            <a:gdLst>
              <a:gd name="T0" fmla="*/ 0 w 21600"/>
              <a:gd name="T1" fmla="*/ 0 h 21600"/>
              <a:gd name="T2" fmla="*/ 567271583 w 21600"/>
              <a:gd name="T3" fmla="*/ 1676799800 h 21600"/>
              <a:gd name="T4" fmla="*/ 0 w 21600"/>
              <a:gd name="T5" fmla="*/ 1676799800 h 216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lnTo>
                  <a:pt x="-1" y="0"/>
                </a:lnTo>
                <a:close/>
              </a:path>
            </a:pathLst>
          </a:custGeom>
          <a:gradFill rotWithShape="0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1" i="0" u="none" strike="noStrike" kern="1200" cap="none" spc="0" normalizeH="0" baseline="0" noProof="0">
              <a:ln>
                <a:noFill/>
              </a:ln>
              <a:solidFill>
                <a:srgbClr val="005654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ctrTitle" sz="quarter"/>
          </p:nvPr>
        </p:nvSpPr>
        <p:spPr>
          <a:xfrm>
            <a:off x="2743200" y="427038"/>
            <a:ext cx="6399213" cy="1524000"/>
          </a:xfrm>
        </p:spPr>
        <p:txBody>
          <a:bodyPr anchor="b"/>
          <a:lstStyle>
            <a:lvl1pPr>
              <a:lnSpc>
                <a:spcPct val="80000"/>
              </a:lnSpc>
              <a:defRPr sz="6600"/>
            </a:lvl1pPr>
          </a:lstStyle>
          <a:p>
            <a:r>
              <a:rPr lang="cs-CZ"/>
              <a:t>Klepnutím upravíte styl předlohy nadpisu.</a:t>
            </a:r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4191000" y="1752600"/>
            <a:ext cx="4572000" cy="1752600"/>
          </a:xfrm>
        </p:spPr>
        <p:txBody>
          <a:bodyPr/>
          <a:lstStyle>
            <a:lvl1pPr marL="0" indent="0">
              <a:buFont typeface="Monotype Sorts" pitchFamily="2" charset="2"/>
              <a:buNone/>
              <a:defRPr sz="2400"/>
            </a:lvl1pPr>
          </a:lstStyle>
          <a:p>
            <a:r>
              <a:rPr lang="cs-CZ"/>
              <a:t>Klepnutím upravíte styl předlohy podnadpisu.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7" name="Rectangle 7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8" name="Rectangle 8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98B3429-7485-4D9C-8DF0-D0EFAC8C3B36}" type="slidenum">
              <a:rPr kumimoji="1" lang="cs-CZ" sz="1400" b="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222520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75DE9A0-7693-4E6F-8180-D7095C64653E}" type="slidenum">
              <a:rPr kumimoji="1" lang="cs-CZ" sz="1400" b="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27469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cs-CZ"/>
              <a:t>Klepnutím lze upravit styly předlohy textu.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0D6A134-7AF2-4E9F-9F85-F9B00EFA0D0F}" type="slidenum">
              <a:rPr kumimoji="1" lang="cs-CZ" sz="1400" b="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467211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2819400" y="1981200"/>
            <a:ext cx="29718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5943600" y="1981200"/>
            <a:ext cx="29718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67F9F25-2CBC-4317-9935-7F9F5A6C6D85}" type="slidenum">
              <a:rPr kumimoji="1" lang="cs-CZ" sz="1400" b="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411514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Klepnutím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Klepnutím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7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8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9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A7489E2-C70A-4BE4-AB5A-152DCB17DF3B}" type="slidenum">
              <a:rPr kumimoji="1" lang="cs-CZ" sz="1400" b="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059753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Klepnutím lze upravit styl předlohy nadpisů.</a:t>
            </a:r>
          </a:p>
        </p:txBody>
      </p:sp>
      <p:sp>
        <p:nvSpPr>
          <p:cNvPr id="3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757B0AE7-9629-45EA-82D2-2EA0FDF21B45}" type="slidenum">
              <a:rPr kumimoji="1" lang="cs-CZ" sz="1400" b="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546995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75DE9A0-7693-4E6F-8180-D7095C64653E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6457782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3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4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5D90AA4-B0E0-4FDB-B8A3-541F31F23859}" type="slidenum">
              <a:rPr kumimoji="1" lang="cs-CZ" sz="1400" b="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569315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/>
              <a:t>Klepnutím lze upravit styly předlohy textu.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6F7BA56-CF32-40C8-AD2F-5961AF9AA97E}" type="slidenum">
              <a:rPr kumimoji="1" lang="cs-CZ" sz="1400" b="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238111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cs-CZ" noProof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/>
              <a:t>Klepnutím lze upravit styly předlohy textu.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1265467-7125-4C3F-A671-0EE2D1DC2A68}" type="slidenum">
              <a:rPr kumimoji="1" lang="cs-CZ" sz="1400" b="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77248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A3FBE0F-1E37-4443-BF18-E34C1C88CE8E}" type="slidenum">
              <a:rPr kumimoji="1" lang="cs-CZ" sz="1400" b="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788058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7391400" y="609600"/>
            <a:ext cx="1524000" cy="5486400"/>
          </a:xfrm>
        </p:spPr>
        <p:txBody>
          <a:bodyPr vert="eaVert"/>
          <a:lstStyle/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2819400" y="609600"/>
            <a:ext cx="4419600" cy="5486400"/>
          </a:xfrm>
        </p:spPr>
        <p:txBody>
          <a:bodyPr vert="eaVert"/>
          <a:lstStyle/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E6A110D-9A4C-4BF0-B87F-2CD8CCD11C6E}" type="slidenum">
              <a:rPr kumimoji="1" lang="cs-CZ" sz="1400" b="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847043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sah 1"/>
          <p:cNvSpPr>
            <a:spLocks noGrp="1"/>
          </p:cNvSpPr>
          <p:nvPr>
            <p:ph/>
          </p:nvPr>
        </p:nvSpPr>
        <p:spPr>
          <a:xfrm>
            <a:off x="2819400" y="609600"/>
            <a:ext cx="6096000" cy="5486400"/>
          </a:xfrm>
        </p:spPr>
        <p:txBody>
          <a:bodyPr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3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30CD07D-2EF7-4636-89E9-9210BF253A5A}" type="slidenum">
              <a:rPr kumimoji="1" lang="cs-CZ" sz="1400" b="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360413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cs-CZ"/>
              <a:t>Kliknutím lze upravit styl předlohy.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>
          <a:xfrm>
            <a:off x="304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>
          <a:xfrm>
            <a:off x="35814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>
          <a:xfrm>
            <a:off x="7010400" y="6248400"/>
            <a:ext cx="1905000" cy="457200"/>
          </a:xfrm>
        </p:spPr>
        <p:txBody>
          <a:bodyPr/>
          <a:lstStyle>
            <a:lvl1pPr>
              <a:defRPr smtClean="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05E907F-416B-4C53-9E3A-2550D5E52223}" type="slidenum">
              <a:rPr kumimoji="1" lang="cs-CZ" sz="1400" b="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978516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Line 2"/>
          <p:cNvSpPr>
            <a:spLocks noChangeShapeType="1"/>
          </p:cNvSpPr>
          <p:nvPr/>
        </p:nvSpPr>
        <p:spPr bwMode="auto">
          <a:xfrm>
            <a:off x="0" y="1708150"/>
            <a:ext cx="9147175" cy="0"/>
          </a:xfrm>
          <a:prstGeom prst="line">
            <a:avLst/>
          </a:prstGeom>
          <a:noFill/>
          <a:ln w="12700" cap="sq">
            <a:solidFill>
              <a:schemeClr val="bg2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cs-CZ"/>
          </a:p>
        </p:txBody>
      </p:sp>
      <p:sp>
        <p:nvSpPr>
          <p:cNvPr id="5" name="Arc 3"/>
          <p:cNvSpPr>
            <a:spLocks/>
          </p:cNvSpPr>
          <p:nvPr/>
        </p:nvSpPr>
        <p:spPr bwMode="auto">
          <a:xfrm>
            <a:off x="0" y="842963"/>
            <a:ext cx="3500438" cy="6018212"/>
          </a:xfrm>
          <a:custGeom>
            <a:avLst/>
            <a:gdLst>
              <a:gd name="T0" fmla="*/ 0 w 21600"/>
              <a:gd name="T1" fmla="*/ 0 h 21600"/>
              <a:gd name="T2" fmla="*/ 3500438 w 21600"/>
              <a:gd name="T3" fmla="*/ 6018212 h 21600"/>
              <a:gd name="T4" fmla="*/ 0 w 21600"/>
              <a:gd name="T5" fmla="*/ 6018212 h 216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lnTo>
                  <a:pt x="-1" y="0"/>
                </a:lnTo>
                <a:close/>
              </a:path>
            </a:pathLst>
          </a:custGeom>
          <a:gradFill rotWithShape="0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endParaRPr lang="cs-CZ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ctrTitle" sz="quarter"/>
          </p:nvPr>
        </p:nvSpPr>
        <p:spPr>
          <a:xfrm>
            <a:off x="2743200" y="427038"/>
            <a:ext cx="6399213" cy="1524000"/>
          </a:xfrm>
        </p:spPr>
        <p:txBody>
          <a:bodyPr anchor="b"/>
          <a:lstStyle>
            <a:lvl1pPr>
              <a:lnSpc>
                <a:spcPct val="80000"/>
              </a:lnSpc>
              <a:defRPr sz="6600"/>
            </a:lvl1pPr>
          </a:lstStyle>
          <a:p>
            <a:pPr lvl="0"/>
            <a:r>
              <a:rPr lang="cs-CZ" noProof="0"/>
              <a:t>Klepnutím upravíte styl předlohy nadpisu.</a:t>
            </a:r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4191000" y="1752600"/>
            <a:ext cx="4572000" cy="1752600"/>
          </a:xfrm>
        </p:spPr>
        <p:txBody>
          <a:bodyPr/>
          <a:lstStyle>
            <a:lvl1pPr marL="0" indent="0">
              <a:buFont typeface="Monotype Sorts" panose="01010601010101010101" pitchFamily="2" charset="2"/>
              <a:buNone/>
              <a:defRPr sz="2400"/>
            </a:lvl1pPr>
          </a:lstStyle>
          <a:p>
            <a:pPr lvl="0"/>
            <a:r>
              <a:rPr lang="cs-CZ" noProof="0"/>
              <a:t>Klepnutím upravíte styl předlohy podnadpisu.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8" name="Rectangle 8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EF334A-1C4E-45AE-A538-29EFAAEFEC89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5584001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prism/>
      </p:transition>
    </mc:Choice>
    <mc:Fallback xmlns="">
      <p:transition spd="slow">
        <p:fade/>
      </p:transition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9C656FA-D6A5-4A6E-A0EA-9CD105322FFE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0826500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prism/>
      </p:transition>
    </mc:Choice>
    <mc:Fallback xmlns="">
      <p:transition spd="slow">
        <p:fade/>
      </p:transition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624E9AD-FBAD-4425-8357-0A780AB16E9D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1044927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prism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cs-CZ"/>
              <a:t>Klepnutím lze upravit styly předlohy textu.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0D6A134-7AF2-4E9F-9F85-F9B00EFA0D0F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2411347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2819400" y="1981200"/>
            <a:ext cx="2971800" cy="4114800"/>
          </a:xfrm>
        </p:spPr>
        <p:txBody>
          <a:bodyPr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5943600" y="1981200"/>
            <a:ext cx="2971800" cy="4114800"/>
          </a:xfrm>
        </p:spPr>
        <p:txBody>
          <a:bodyPr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3825502-F8A3-46F0-9399-E5E0E68E65B5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0013498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prism/>
      </p:transition>
    </mc:Choice>
    <mc:Fallback xmlns="">
      <p:transition spd="slow">
        <p:fade/>
      </p:transition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7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9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DE6232C-2739-47E4-AFF1-6447159756A9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2552971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prism/>
      </p:transition>
    </mc:Choice>
    <mc:Fallback xmlns="">
      <p:transition spd="slow">
        <p:fade/>
      </p:transition>
    </mc:Fallback>
  </mc:AlternateConten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7017F64-CAFF-4BE2-AA2B-2F3F24068411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114915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prism/>
      </p:transition>
    </mc:Choice>
    <mc:Fallback xmlns="">
      <p:transition spd="slow">
        <p:fade/>
      </p:transition>
    </mc:Fallback>
  </mc:AlternateConten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AA8A96C-A24C-421A-97E8-C7812D29BC2E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1525220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prism/>
      </p:transition>
    </mc:Choice>
    <mc:Fallback xmlns="">
      <p:transition spd="slow">
        <p:fade/>
      </p:transition>
    </mc:Fallback>
  </mc:AlternateConten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D959A18-985C-41C1-B405-55F357BC6494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5575782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prism/>
      </p:transition>
    </mc:Choice>
    <mc:Fallback xmlns="">
      <p:transition spd="slow">
        <p:fade/>
      </p:transition>
    </mc:Fallback>
  </mc:AlternateConten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cs-CZ" noProof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384AC5D-F4D3-47CE-B5CE-ACD79BD0AD20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2756558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prism/>
      </p:transition>
    </mc:Choice>
    <mc:Fallback xmlns="">
      <p:transition spd="slow">
        <p:fade/>
      </p:transition>
    </mc:Fallback>
  </mc:AlternateConten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282093E-2D9E-4D77-8AD0-1970BF0AE5E9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54464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prism/>
      </p:transition>
    </mc:Choice>
    <mc:Fallback xmlns="">
      <p:transition spd="slow">
        <p:fade/>
      </p:transition>
    </mc:Fallback>
  </mc:AlternateConten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7391400" y="609600"/>
            <a:ext cx="1524000" cy="5486400"/>
          </a:xfrm>
        </p:spPr>
        <p:txBody>
          <a:bodyPr vert="eaVert"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2819400" y="609600"/>
            <a:ext cx="4419600" cy="5486400"/>
          </a:xfrm>
        </p:spPr>
        <p:txBody>
          <a:bodyPr vert="eaVert"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BBC257C-960E-4350-922B-E16560817511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5631131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prism/>
      </p:transition>
    </mc:Choice>
    <mc:Fallback xmlns="">
      <p:transition spd="slow">
        <p:fade/>
      </p:transition>
    </mc:Fallback>
  </mc:AlternateConten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sah 1"/>
          <p:cNvSpPr>
            <a:spLocks noGrp="1"/>
          </p:cNvSpPr>
          <p:nvPr>
            <p:ph/>
          </p:nvPr>
        </p:nvSpPr>
        <p:spPr>
          <a:xfrm>
            <a:off x="2819400" y="609600"/>
            <a:ext cx="6096000" cy="5486400"/>
          </a:xfrm>
        </p:spPr>
        <p:txBody>
          <a:bodyPr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3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257C036-EBF5-43A7-A3F1-AC771D911A31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032070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prism/>
      </p:transition>
    </mc:Choice>
    <mc:Fallback xmlns="">
      <p:transition spd="slow">
        <p:fade/>
      </p:transition>
    </mc:Fallback>
  </mc:AlternateConten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Line 2"/>
          <p:cNvSpPr>
            <a:spLocks noChangeShapeType="1"/>
          </p:cNvSpPr>
          <p:nvPr/>
        </p:nvSpPr>
        <p:spPr bwMode="auto">
          <a:xfrm>
            <a:off x="0" y="1708150"/>
            <a:ext cx="9147175" cy="0"/>
          </a:xfrm>
          <a:prstGeom prst="line">
            <a:avLst/>
          </a:prstGeom>
          <a:noFill/>
          <a:ln w="12700" cap="sq">
            <a:solidFill>
              <a:schemeClr val="bg2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75" name="Arc 3"/>
          <p:cNvSpPr>
            <a:spLocks/>
          </p:cNvSpPr>
          <p:nvPr/>
        </p:nvSpPr>
        <p:spPr bwMode="auto">
          <a:xfrm>
            <a:off x="0" y="842963"/>
            <a:ext cx="3500438" cy="6018212"/>
          </a:xfrm>
          <a:custGeom>
            <a:avLst/>
            <a:gdLst>
              <a:gd name="G0" fmla="+- 0 0 0"/>
              <a:gd name="G1" fmla="+- 21600 0 0"/>
              <a:gd name="G2" fmla="+- 21600 0 0"/>
              <a:gd name="T0" fmla="*/ 0 w 21600"/>
              <a:gd name="T1" fmla="*/ 0 h 21600"/>
              <a:gd name="T2" fmla="*/ 21600 w 21600"/>
              <a:gd name="T3" fmla="*/ 21600 h 21600"/>
              <a:gd name="T4" fmla="*/ 0 w 21600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gradFill rotWithShape="0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ctrTitle" sz="quarter"/>
          </p:nvPr>
        </p:nvSpPr>
        <p:spPr>
          <a:xfrm>
            <a:off x="2743200" y="427038"/>
            <a:ext cx="6399213" cy="1524000"/>
          </a:xfrm>
        </p:spPr>
        <p:txBody>
          <a:bodyPr anchor="b"/>
          <a:lstStyle>
            <a:lvl1pPr>
              <a:lnSpc>
                <a:spcPct val="80000"/>
              </a:lnSpc>
              <a:defRPr sz="6600"/>
            </a:lvl1pPr>
          </a:lstStyle>
          <a:p>
            <a:pPr lvl="0"/>
            <a:r>
              <a:rPr lang="cs-CZ" altLang="en-US" noProof="0"/>
              <a:t>Klepnutím upravíte styl předlohy nadpisu.</a:t>
            </a:r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4191000" y="1752600"/>
            <a:ext cx="4572000" cy="1752600"/>
          </a:xfrm>
        </p:spPr>
        <p:txBody>
          <a:bodyPr/>
          <a:lstStyle>
            <a:lvl1pPr marL="0" indent="0">
              <a:buFont typeface="Monotype Sorts" panose="01010601010101010101" pitchFamily="2" charset="2"/>
              <a:buNone/>
              <a:defRPr sz="2400"/>
            </a:lvl1pPr>
          </a:lstStyle>
          <a:p>
            <a:pPr lvl="0"/>
            <a:r>
              <a:rPr lang="cs-CZ" altLang="en-US" noProof="0"/>
              <a:t>Klepnutím upravíte styl předlohy podnadpisu.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en-US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en-US"/>
          </a:p>
        </p:txBody>
      </p:sp>
      <p:sp>
        <p:nvSpPr>
          <p:cNvPr id="3080" name="Rectangle 8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823C14D6-F1A0-4CAA-8B7A-3A1E24479DFA}" type="slidenum">
              <a:rPr lang="cs-CZ" altLang="en-US"/>
              <a:pPr/>
              <a:t>‹#›</a:t>
            </a:fld>
            <a:endParaRPr lang="cs-CZ" altLang="en-US"/>
          </a:p>
        </p:txBody>
      </p:sp>
    </p:spTree>
    <p:extLst>
      <p:ext uri="{BB962C8B-B14F-4D97-AF65-F5344CB8AC3E}">
        <p14:creationId xmlns:p14="http://schemas.microsoft.com/office/powerpoint/2010/main" val="2322001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prism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2819400" y="1981200"/>
            <a:ext cx="29718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5943600" y="1981200"/>
            <a:ext cx="29718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67F9F25-2CBC-4317-9935-7F9F5A6C6D85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0348701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en-US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en-US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en-US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EE29653-46C3-422E-8838-4BAC5B05FED5}" type="slidenum">
              <a:rPr lang="cs-CZ" altLang="en-US"/>
              <a:pPr/>
              <a:t>‹#›</a:t>
            </a:fld>
            <a:endParaRPr lang="cs-CZ" altLang="en-US"/>
          </a:p>
        </p:txBody>
      </p:sp>
    </p:spTree>
    <p:extLst>
      <p:ext uri="{BB962C8B-B14F-4D97-AF65-F5344CB8AC3E}">
        <p14:creationId xmlns:p14="http://schemas.microsoft.com/office/powerpoint/2010/main" val="9218766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prism/>
      </p:transition>
    </mc:Choice>
    <mc:Fallback xmlns="">
      <p:transition spd="slow">
        <p:fade/>
      </p:transition>
    </mc:Fallback>
  </mc:AlternateConten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cs-CZ"/>
              <a:t>Kliknutím lze upravit styl.</a:t>
            </a:r>
            <a:endParaRPr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en-US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en-US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3A86432-A67F-436C-B678-AC543302539C}" type="slidenum">
              <a:rPr lang="cs-CZ" altLang="en-US"/>
              <a:pPr/>
              <a:t>‹#›</a:t>
            </a:fld>
            <a:endParaRPr lang="cs-CZ" altLang="en-US"/>
          </a:p>
        </p:txBody>
      </p:sp>
    </p:spTree>
    <p:extLst>
      <p:ext uri="{BB962C8B-B14F-4D97-AF65-F5344CB8AC3E}">
        <p14:creationId xmlns:p14="http://schemas.microsoft.com/office/powerpoint/2010/main" val="9856274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prism/>
      </p:transition>
    </mc:Choice>
    <mc:Fallback xmlns="">
      <p:transition spd="slow">
        <p:fade/>
      </p:transition>
    </mc:Fallback>
  </mc:AlternateConten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en-US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2819400" y="1981200"/>
            <a:ext cx="2971800" cy="4114800"/>
          </a:xfrm>
        </p:spPr>
        <p:txBody>
          <a:bodyPr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5943600" y="1981200"/>
            <a:ext cx="2971800" cy="4114800"/>
          </a:xfrm>
        </p:spPr>
        <p:txBody>
          <a:bodyPr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en-US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en-US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37C4C2E-7CE5-4E95-9B2F-5A63C4B39C09}" type="slidenum">
              <a:rPr lang="cs-CZ" altLang="en-US"/>
              <a:pPr/>
              <a:t>‹#›</a:t>
            </a:fld>
            <a:endParaRPr lang="cs-CZ" altLang="en-US"/>
          </a:p>
        </p:txBody>
      </p:sp>
    </p:spTree>
    <p:extLst>
      <p:ext uri="{BB962C8B-B14F-4D97-AF65-F5344CB8AC3E}">
        <p14:creationId xmlns:p14="http://schemas.microsoft.com/office/powerpoint/2010/main" val="2188621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prism/>
      </p:transition>
    </mc:Choice>
    <mc:Fallback xmlns="">
      <p:transition spd="slow">
        <p:fade/>
      </p:transition>
    </mc:Fallback>
  </mc:AlternateConten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cs-CZ"/>
              <a:t>Kliknutím lze upravit styl.</a:t>
            </a:r>
            <a:endParaRPr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en-US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en-US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E69D043-A26F-4BBF-BB8B-1232EA600C26}" type="slidenum">
              <a:rPr lang="cs-CZ" altLang="en-US"/>
              <a:pPr/>
              <a:t>‹#›</a:t>
            </a:fld>
            <a:endParaRPr lang="cs-CZ" altLang="en-US"/>
          </a:p>
        </p:txBody>
      </p:sp>
    </p:spTree>
    <p:extLst>
      <p:ext uri="{BB962C8B-B14F-4D97-AF65-F5344CB8AC3E}">
        <p14:creationId xmlns:p14="http://schemas.microsoft.com/office/powerpoint/2010/main" val="3799585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prism/>
      </p:transition>
    </mc:Choice>
    <mc:Fallback xmlns="">
      <p:transition spd="slow">
        <p:fade/>
      </p:transition>
    </mc:Fallback>
  </mc:AlternateConten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Jenom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en-US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en-US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en-US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41C76E3-48FF-4656-AAA4-D9F0F04FB9F8}" type="slidenum">
              <a:rPr lang="cs-CZ" altLang="en-US"/>
              <a:pPr/>
              <a:t>‹#›</a:t>
            </a:fld>
            <a:endParaRPr lang="cs-CZ" altLang="en-US"/>
          </a:p>
        </p:txBody>
      </p:sp>
    </p:spTree>
    <p:extLst>
      <p:ext uri="{BB962C8B-B14F-4D97-AF65-F5344CB8AC3E}">
        <p14:creationId xmlns:p14="http://schemas.microsoft.com/office/powerpoint/2010/main" val="4412168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prism/>
      </p:transition>
    </mc:Choice>
    <mc:Fallback xmlns="">
      <p:transition spd="slow">
        <p:fade/>
      </p:transition>
    </mc:Fallback>
  </mc:AlternateConten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en-US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en-US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6AF30DC-3870-4559-AE86-6A87AF03A18E}" type="slidenum">
              <a:rPr lang="cs-CZ" altLang="en-US"/>
              <a:pPr/>
              <a:t>‹#›</a:t>
            </a:fld>
            <a:endParaRPr lang="cs-CZ" altLang="en-US"/>
          </a:p>
        </p:txBody>
      </p:sp>
    </p:spTree>
    <p:extLst>
      <p:ext uri="{BB962C8B-B14F-4D97-AF65-F5344CB8AC3E}">
        <p14:creationId xmlns:p14="http://schemas.microsoft.com/office/powerpoint/2010/main" val="13462233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prism/>
      </p:transition>
    </mc:Choice>
    <mc:Fallback xmlns="">
      <p:transition spd="slow">
        <p:fade/>
      </p:transition>
    </mc:Fallback>
  </mc:AlternateConten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/>
              <a:t>Kliknutím lze upravit styl.</a:t>
            </a:r>
            <a:endParaRPr lang="en-US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en-US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en-US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B3BB370-688E-4E99-BADC-E22A4D3FF9A0}" type="slidenum">
              <a:rPr lang="cs-CZ" altLang="en-US"/>
              <a:pPr/>
              <a:t>‹#›</a:t>
            </a:fld>
            <a:endParaRPr lang="cs-CZ" altLang="en-US"/>
          </a:p>
        </p:txBody>
      </p:sp>
    </p:spTree>
    <p:extLst>
      <p:ext uri="{BB962C8B-B14F-4D97-AF65-F5344CB8AC3E}">
        <p14:creationId xmlns:p14="http://schemas.microsoft.com/office/powerpoint/2010/main" val="15164000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prism/>
      </p:transition>
    </mc:Choice>
    <mc:Fallback xmlns="">
      <p:transition spd="slow">
        <p:fade/>
      </p:transition>
    </mc:Fallback>
  </mc:AlternateContent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/>
              <a:t>Kliknutím lze upravit styl.</a:t>
            </a:r>
            <a:endParaRPr lang="en-US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en-US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en-US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0B3219E-A944-491D-B546-C3EE549E08D1}" type="slidenum">
              <a:rPr lang="cs-CZ" altLang="en-US"/>
              <a:pPr/>
              <a:t>‹#›</a:t>
            </a:fld>
            <a:endParaRPr lang="cs-CZ" altLang="en-US"/>
          </a:p>
        </p:txBody>
      </p:sp>
    </p:spTree>
    <p:extLst>
      <p:ext uri="{BB962C8B-B14F-4D97-AF65-F5344CB8AC3E}">
        <p14:creationId xmlns:p14="http://schemas.microsoft.com/office/powerpoint/2010/main" val="13545415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prism/>
      </p:transition>
    </mc:Choice>
    <mc:Fallback xmlns="">
      <p:transition spd="slow">
        <p:fade/>
      </p:transition>
    </mc:Fallback>
  </mc:AlternateConten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en-US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en-US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en-US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5F2D6EE-3735-42EF-9B46-C2BB540DD99F}" type="slidenum">
              <a:rPr lang="cs-CZ" altLang="en-US"/>
              <a:pPr/>
              <a:t>‹#›</a:t>
            </a:fld>
            <a:endParaRPr lang="cs-CZ" altLang="en-US"/>
          </a:p>
        </p:txBody>
      </p:sp>
    </p:spTree>
    <p:extLst>
      <p:ext uri="{BB962C8B-B14F-4D97-AF65-F5344CB8AC3E}">
        <p14:creationId xmlns:p14="http://schemas.microsoft.com/office/powerpoint/2010/main" val="25443265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prism/>
      </p:transition>
    </mc:Choice>
    <mc:Fallback xmlns="">
      <p:transition spd="slow">
        <p:fade/>
      </p:transition>
    </mc:Fallback>
  </mc:AlternateContent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7391400" y="609600"/>
            <a:ext cx="1524000" cy="5486400"/>
          </a:xfrm>
        </p:spPr>
        <p:txBody>
          <a:bodyPr vert="eaVert"/>
          <a:lstStyle/>
          <a:p>
            <a:r>
              <a:rPr lang="cs-CZ"/>
              <a:t>Kliknutím lze upravit styl.</a:t>
            </a:r>
            <a:endParaRPr lang="en-US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2819400" y="609600"/>
            <a:ext cx="4419600" cy="5486400"/>
          </a:xfrm>
        </p:spPr>
        <p:txBody>
          <a:bodyPr vert="eaVert"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en-US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en-US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941A384-1921-469F-8EF5-9A910E939BDD}" type="slidenum">
              <a:rPr lang="cs-CZ" altLang="en-US"/>
              <a:pPr/>
              <a:t>‹#›</a:t>
            </a:fld>
            <a:endParaRPr lang="cs-CZ" altLang="en-US"/>
          </a:p>
        </p:txBody>
      </p:sp>
    </p:spTree>
    <p:extLst>
      <p:ext uri="{BB962C8B-B14F-4D97-AF65-F5344CB8AC3E}">
        <p14:creationId xmlns:p14="http://schemas.microsoft.com/office/powerpoint/2010/main" val="12356800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prism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Klepnutím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Klepnutím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7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9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7489E2-C70A-4BE4-AB5A-152DCB17DF3B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0804923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sah 1"/>
          <p:cNvSpPr>
            <a:spLocks noGrp="1"/>
          </p:cNvSpPr>
          <p:nvPr>
            <p:ph/>
          </p:nvPr>
        </p:nvSpPr>
        <p:spPr>
          <a:xfrm>
            <a:off x="2819400" y="609600"/>
            <a:ext cx="6096000" cy="5486400"/>
          </a:xfrm>
        </p:spPr>
        <p:txBody>
          <a:bodyPr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>
          <a:xfrm>
            <a:off x="304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cs-CZ" altLang="en-US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>
          <a:xfrm>
            <a:off x="35814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cs-CZ" altLang="en-US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>
          <a:xfrm>
            <a:off x="70104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0A6FF3AE-75A1-4C4A-85F0-D41ECF8F0DB0}" type="slidenum">
              <a:rPr lang="cs-CZ" altLang="en-US"/>
              <a:pPr/>
              <a:t>‹#›</a:t>
            </a:fld>
            <a:endParaRPr lang="cs-CZ" altLang="en-US"/>
          </a:p>
        </p:txBody>
      </p:sp>
    </p:spTree>
    <p:extLst>
      <p:ext uri="{BB962C8B-B14F-4D97-AF65-F5344CB8AC3E}">
        <p14:creationId xmlns:p14="http://schemas.microsoft.com/office/powerpoint/2010/main" val="22876658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prism/>
      </p:transition>
    </mc:Choice>
    <mc:Fallback xmlns="">
      <p:transition spd="slow">
        <p:fade/>
      </p:transition>
    </mc:Fallback>
  </mc:AlternateContent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Line 2"/>
          <p:cNvSpPr>
            <a:spLocks noChangeShapeType="1"/>
          </p:cNvSpPr>
          <p:nvPr/>
        </p:nvSpPr>
        <p:spPr bwMode="auto">
          <a:xfrm>
            <a:off x="0" y="1708150"/>
            <a:ext cx="9147175" cy="0"/>
          </a:xfrm>
          <a:prstGeom prst="line">
            <a:avLst/>
          </a:prstGeom>
          <a:noFill/>
          <a:ln w="12700" cap="sq">
            <a:solidFill>
              <a:schemeClr val="bg2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cs-CZ"/>
          </a:p>
        </p:txBody>
      </p:sp>
      <p:sp>
        <p:nvSpPr>
          <p:cNvPr id="5" name="Arc 3"/>
          <p:cNvSpPr>
            <a:spLocks/>
          </p:cNvSpPr>
          <p:nvPr/>
        </p:nvSpPr>
        <p:spPr bwMode="auto">
          <a:xfrm>
            <a:off x="0" y="842963"/>
            <a:ext cx="3500438" cy="6018212"/>
          </a:xfrm>
          <a:custGeom>
            <a:avLst/>
            <a:gdLst>
              <a:gd name="T0" fmla="*/ 0 w 21600"/>
              <a:gd name="T1" fmla="*/ 0 h 21600"/>
              <a:gd name="T2" fmla="*/ 567271583 w 21600"/>
              <a:gd name="T3" fmla="*/ 1676799800 h 21600"/>
              <a:gd name="T4" fmla="*/ 0 w 21600"/>
              <a:gd name="T5" fmla="*/ 1676799800 h 216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lnTo>
                  <a:pt x="-1" y="0"/>
                </a:lnTo>
                <a:close/>
              </a:path>
            </a:pathLst>
          </a:custGeom>
          <a:gradFill rotWithShape="0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endParaRPr lang="cs-CZ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ctrTitle" sz="quarter"/>
          </p:nvPr>
        </p:nvSpPr>
        <p:spPr>
          <a:xfrm>
            <a:off x="2743200" y="427038"/>
            <a:ext cx="6399213" cy="1524000"/>
          </a:xfrm>
        </p:spPr>
        <p:txBody>
          <a:bodyPr anchor="b"/>
          <a:lstStyle>
            <a:lvl1pPr>
              <a:lnSpc>
                <a:spcPct val="80000"/>
              </a:lnSpc>
              <a:defRPr sz="6600"/>
            </a:lvl1pPr>
          </a:lstStyle>
          <a:p>
            <a:pPr lvl="0"/>
            <a:r>
              <a:rPr lang="cs-CZ" noProof="0"/>
              <a:t>Klepnutím upravíte styl předlohy nadpisu.</a:t>
            </a:r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4191000" y="1752600"/>
            <a:ext cx="4572000" cy="1752600"/>
          </a:xfrm>
        </p:spPr>
        <p:txBody>
          <a:bodyPr/>
          <a:lstStyle>
            <a:lvl1pPr marL="0" indent="0">
              <a:buFont typeface="Monotype Sorts" pitchFamily="2" charset="2"/>
              <a:buNone/>
              <a:defRPr sz="2400"/>
            </a:lvl1pPr>
          </a:lstStyle>
          <a:p>
            <a:pPr lvl="0"/>
            <a:r>
              <a:rPr lang="cs-CZ" noProof="0"/>
              <a:t>Klepnutím upravíte styl předlohy podnadpisu.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8" name="Rectangle 8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4CA5B1C-CDBC-4DF5-826E-5BF84080E0D1}" type="slidenum">
              <a:rPr lang="cs-CZ" altLang="cs-CZ"/>
              <a:pPr/>
              <a:t>‹#›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4013156852"/>
      </p:ext>
    </p:extLst>
  </p:cSld>
  <p:clrMapOvr>
    <a:masterClrMapping/>
  </p:clrMapOvr>
  <p:transition>
    <p:zoom/>
  </p:transition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593EE5C-E752-4AC1-B830-EF9832B57F73}" type="slidenum">
              <a:rPr lang="cs-CZ" altLang="cs-CZ"/>
              <a:pPr/>
              <a:t>‹#›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1423276405"/>
      </p:ext>
    </p:extLst>
  </p:cSld>
  <p:clrMapOvr>
    <a:masterClrMapping/>
  </p:clrMapOvr>
  <p:transition>
    <p:zoom/>
  </p:transition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A347628-FD9D-4A67-AD63-F292374436C0}" type="slidenum">
              <a:rPr lang="cs-CZ" altLang="cs-CZ"/>
              <a:pPr/>
              <a:t>‹#›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3434698132"/>
      </p:ext>
    </p:extLst>
  </p:cSld>
  <p:clrMapOvr>
    <a:masterClrMapping/>
  </p:clrMapOvr>
  <p:transition>
    <p:zoom/>
  </p:transition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2819400" y="1981200"/>
            <a:ext cx="29718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5943600" y="1981200"/>
            <a:ext cx="29718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F46464F-C8EB-42DF-A458-151E7D190759}" type="slidenum">
              <a:rPr lang="cs-CZ" altLang="cs-CZ"/>
              <a:pPr/>
              <a:t>‹#›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3301217491"/>
      </p:ext>
    </p:extLst>
  </p:cSld>
  <p:clrMapOvr>
    <a:masterClrMapping/>
  </p:clrMapOvr>
  <p:transition>
    <p:zoom/>
  </p:transition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7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9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E8FE6-51A3-432E-A792-0BDFFBF3FCE2}" type="slidenum">
              <a:rPr lang="cs-CZ" altLang="cs-CZ"/>
              <a:pPr/>
              <a:t>‹#›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2432768360"/>
      </p:ext>
    </p:extLst>
  </p:cSld>
  <p:clrMapOvr>
    <a:masterClrMapping/>
  </p:clrMapOvr>
  <p:transition>
    <p:zoom/>
  </p:transition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0B2D1AB-DA30-4011-9CBC-67AE6B0F2B0E}" type="slidenum">
              <a:rPr lang="cs-CZ" altLang="cs-CZ"/>
              <a:pPr/>
              <a:t>‹#›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3764486706"/>
      </p:ext>
    </p:extLst>
  </p:cSld>
  <p:clrMapOvr>
    <a:masterClrMapping/>
  </p:clrMapOvr>
  <p:transition>
    <p:zoom/>
  </p:transition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1292F3A-6847-49A0-A65C-05073E75D08A}" type="slidenum">
              <a:rPr lang="cs-CZ" altLang="cs-CZ"/>
              <a:pPr/>
              <a:t>‹#›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704128212"/>
      </p:ext>
    </p:extLst>
  </p:cSld>
  <p:clrMapOvr>
    <a:masterClrMapping/>
  </p:clrMapOvr>
  <p:transition>
    <p:zoom/>
  </p:transition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cs-CZ" noProof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17E1853-9FB4-4C22-AD5B-5256CDD8CCF0}" type="slidenum">
              <a:rPr lang="cs-CZ" altLang="cs-CZ"/>
              <a:pPr/>
              <a:t>‹#›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170891240"/>
      </p:ext>
    </p:extLst>
  </p:cSld>
  <p:clrMapOvr>
    <a:masterClrMapping/>
  </p:clrMapOvr>
  <p:transition>
    <p:zoom/>
  </p:transition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B0BD55B-6C9E-4597-A8A0-6EFB0581F659}" type="slidenum">
              <a:rPr lang="cs-CZ" altLang="cs-CZ"/>
              <a:pPr/>
              <a:t>‹#›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2438792078"/>
      </p:ext>
    </p:extLst>
  </p:cSld>
  <p:clrMapOvr>
    <a:masterClrMapping/>
  </p:clrMapOvr>
  <p:transition>
    <p:zo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Klepnutím lze upravit styl předlohy nadpisů.</a:t>
            </a:r>
          </a:p>
        </p:txBody>
      </p:sp>
      <p:sp>
        <p:nvSpPr>
          <p:cNvPr id="3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57B0AE7-9629-45EA-82D2-2EA0FDF21B45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0010219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7391400" y="609600"/>
            <a:ext cx="1524000" cy="5486400"/>
          </a:xfrm>
        </p:spPr>
        <p:txBody>
          <a:bodyPr vert="eaVert"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2819400" y="609600"/>
            <a:ext cx="4419600" cy="5486400"/>
          </a:xfrm>
        </p:spPr>
        <p:txBody>
          <a:bodyPr vert="eaVert"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2041B24-A5CD-46C3-8C46-EE80E7ABB3F8}" type="slidenum">
              <a:rPr lang="cs-CZ" altLang="cs-CZ"/>
              <a:pPr/>
              <a:t>‹#›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2667243214"/>
      </p:ext>
    </p:extLst>
  </p:cSld>
  <p:clrMapOvr>
    <a:masterClrMapping/>
  </p:clrMapOvr>
  <p:transition>
    <p:zoom/>
  </p:transition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sah 1"/>
          <p:cNvSpPr>
            <a:spLocks noGrp="1"/>
          </p:cNvSpPr>
          <p:nvPr>
            <p:ph/>
          </p:nvPr>
        </p:nvSpPr>
        <p:spPr>
          <a:xfrm>
            <a:off x="2819400" y="609600"/>
            <a:ext cx="6096000" cy="5486400"/>
          </a:xfrm>
        </p:spPr>
        <p:txBody>
          <a:bodyPr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3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F0F981C-33D6-4237-B12F-39762BFF6D1A}" type="slidenum">
              <a:rPr lang="cs-CZ" altLang="cs-CZ"/>
              <a:pPr/>
              <a:t>‹#›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2643861150"/>
      </p:ext>
    </p:extLst>
  </p:cSld>
  <p:clrMapOvr>
    <a:masterClrMapping/>
  </p:clrMapOvr>
  <p:transition>
    <p:zoom/>
  </p:transition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Line 2"/>
          <p:cNvSpPr>
            <a:spLocks noChangeShapeType="1"/>
          </p:cNvSpPr>
          <p:nvPr/>
        </p:nvSpPr>
        <p:spPr bwMode="auto">
          <a:xfrm>
            <a:off x="0" y="1708150"/>
            <a:ext cx="9147175" cy="0"/>
          </a:xfrm>
          <a:prstGeom prst="line">
            <a:avLst/>
          </a:prstGeom>
          <a:noFill/>
          <a:ln w="12700" cap="sq">
            <a:solidFill>
              <a:schemeClr val="bg2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75" name="Arc 3"/>
          <p:cNvSpPr>
            <a:spLocks/>
          </p:cNvSpPr>
          <p:nvPr/>
        </p:nvSpPr>
        <p:spPr bwMode="auto">
          <a:xfrm>
            <a:off x="0" y="842963"/>
            <a:ext cx="3500438" cy="6018212"/>
          </a:xfrm>
          <a:custGeom>
            <a:avLst/>
            <a:gdLst>
              <a:gd name="G0" fmla="+- 0 0 0"/>
              <a:gd name="G1" fmla="+- 21600 0 0"/>
              <a:gd name="G2" fmla="+- 21600 0 0"/>
              <a:gd name="T0" fmla="*/ 0 w 21600"/>
              <a:gd name="T1" fmla="*/ 0 h 21600"/>
              <a:gd name="T2" fmla="*/ 21600 w 21600"/>
              <a:gd name="T3" fmla="*/ 21600 h 21600"/>
              <a:gd name="T4" fmla="*/ 0 w 21600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gradFill rotWithShape="0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ctrTitle" sz="quarter"/>
          </p:nvPr>
        </p:nvSpPr>
        <p:spPr>
          <a:xfrm>
            <a:off x="2743200" y="427038"/>
            <a:ext cx="6399213" cy="1524000"/>
          </a:xfrm>
        </p:spPr>
        <p:txBody>
          <a:bodyPr anchor="b"/>
          <a:lstStyle>
            <a:lvl1pPr>
              <a:lnSpc>
                <a:spcPct val="80000"/>
              </a:lnSpc>
              <a:defRPr sz="6600"/>
            </a:lvl1pPr>
          </a:lstStyle>
          <a:p>
            <a:pPr lvl="0"/>
            <a:r>
              <a:rPr lang="cs-CZ" altLang="en-US" noProof="0"/>
              <a:t>Klepnutím upravíte styl předlohy nadpisu.</a:t>
            </a:r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4191000" y="1752600"/>
            <a:ext cx="4572000" cy="1752600"/>
          </a:xfrm>
        </p:spPr>
        <p:txBody>
          <a:bodyPr/>
          <a:lstStyle>
            <a:lvl1pPr marL="0" indent="0">
              <a:buFont typeface="Monotype Sorts" panose="01010601010101010101" pitchFamily="2" charset="2"/>
              <a:buNone/>
              <a:defRPr sz="2400"/>
            </a:lvl1pPr>
          </a:lstStyle>
          <a:p>
            <a:pPr lvl="0"/>
            <a:r>
              <a:rPr lang="cs-CZ" altLang="en-US" noProof="0"/>
              <a:t>Klepnutím upravíte styl předlohy podnadpisu.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en-US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en-US"/>
          </a:p>
        </p:txBody>
      </p:sp>
      <p:sp>
        <p:nvSpPr>
          <p:cNvPr id="3080" name="Rectangle 8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98C00E40-9072-4C78-8FC1-1BC2FEF8A5FD}" type="slidenum">
              <a:rPr lang="cs-CZ" altLang="en-US"/>
              <a:pPr/>
              <a:t>‹#›</a:t>
            </a:fld>
            <a:endParaRPr lang="cs-CZ" altLang="en-US"/>
          </a:p>
        </p:txBody>
      </p:sp>
    </p:spTree>
    <p:extLst>
      <p:ext uri="{BB962C8B-B14F-4D97-AF65-F5344CB8AC3E}">
        <p14:creationId xmlns:p14="http://schemas.microsoft.com/office/powerpoint/2010/main" val="3096638891"/>
      </p:ext>
    </p:extLst>
  </p:cSld>
  <p:clrMapOvr>
    <a:masterClrMapping/>
  </p:clrMapOvr>
  <p:transition>
    <p:zoom/>
  </p:transition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en-US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en-US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en-US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419AB2D-D9DE-4AC2-9B29-CBB3A5FBB820}" type="slidenum">
              <a:rPr lang="cs-CZ" altLang="en-US"/>
              <a:pPr/>
              <a:t>‹#›</a:t>
            </a:fld>
            <a:endParaRPr lang="cs-CZ" altLang="en-US"/>
          </a:p>
        </p:txBody>
      </p:sp>
    </p:spTree>
    <p:extLst>
      <p:ext uri="{BB962C8B-B14F-4D97-AF65-F5344CB8AC3E}">
        <p14:creationId xmlns:p14="http://schemas.microsoft.com/office/powerpoint/2010/main" val="2304846712"/>
      </p:ext>
    </p:extLst>
  </p:cSld>
  <p:clrMapOvr>
    <a:masterClrMapping/>
  </p:clrMapOvr>
  <p:transition>
    <p:zoom/>
  </p:transition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cs-CZ"/>
              <a:t>Kliknutím lze upravit styl.</a:t>
            </a:r>
            <a:endParaRPr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en-US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en-US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3B55396-09DA-4950-B565-ADB363CF1D78}" type="slidenum">
              <a:rPr lang="cs-CZ" altLang="en-US"/>
              <a:pPr/>
              <a:t>‹#›</a:t>
            </a:fld>
            <a:endParaRPr lang="cs-CZ" altLang="en-US"/>
          </a:p>
        </p:txBody>
      </p:sp>
    </p:spTree>
    <p:extLst>
      <p:ext uri="{BB962C8B-B14F-4D97-AF65-F5344CB8AC3E}">
        <p14:creationId xmlns:p14="http://schemas.microsoft.com/office/powerpoint/2010/main" val="3345102162"/>
      </p:ext>
    </p:extLst>
  </p:cSld>
  <p:clrMapOvr>
    <a:masterClrMapping/>
  </p:clrMapOvr>
  <p:transition>
    <p:zoom/>
  </p:transition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en-US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2819400" y="1981200"/>
            <a:ext cx="2971800" cy="4114800"/>
          </a:xfrm>
        </p:spPr>
        <p:txBody>
          <a:bodyPr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5943600" y="1981200"/>
            <a:ext cx="2971800" cy="4114800"/>
          </a:xfrm>
        </p:spPr>
        <p:txBody>
          <a:bodyPr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en-US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en-US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F451C24-C25E-47C6-A080-DCF58F891ABB}" type="slidenum">
              <a:rPr lang="cs-CZ" altLang="en-US"/>
              <a:pPr/>
              <a:t>‹#›</a:t>
            </a:fld>
            <a:endParaRPr lang="cs-CZ" altLang="en-US"/>
          </a:p>
        </p:txBody>
      </p:sp>
    </p:spTree>
    <p:extLst>
      <p:ext uri="{BB962C8B-B14F-4D97-AF65-F5344CB8AC3E}">
        <p14:creationId xmlns:p14="http://schemas.microsoft.com/office/powerpoint/2010/main" val="975179394"/>
      </p:ext>
    </p:extLst>
  </p:cSld>
  <p:clrMapOvr>
    <a:masterClrMapping/>
  </p:clrMapOvr>
  <p:transition>
    <p:zoom/>
  </p:transition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cs-CZ"/>
              <a:t>Kliknutím lze upravit styl.</a:t>
            </a:r>
            <a:endParaRPr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en-US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en-US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52FE791-9E77-4A8B-8FCB-C859EB94968C}" type="slidenum">
              <a:rPr lang="cs-CZ" altLang="en-US"/>
              <a:pPr/>
              <a:t>‹#›</a:t>
            </a:fld>
            <a:endParaRPr lang="cs-CZ" altLang="en-US"/>
          </a:p>
        </p:txBody>
      </p:sp>
    </p:spTree>
    <p:extLst>
      <p:ext uri="{BB962C8B-B14F-4D97-AF65-F5344CB8AC3E}">
        <p14:creationId xmlns:p14="http://schemas.microsoft.com/office/powerpoint/2010/main" val="3463785172"/>
      </p:ext>
    </p:extLst>
  </p:cSld>
  <p:clrMapOvr>
    <a:masterClrMapping/>
  </p:clrMapOvr>
  <p:transition>
    <p:zoom/>
  </p:transition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Jenom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en-US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en-US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en-US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0E1337F-6FD1-4E31-90F4-D39778869811}" type="slidenum">
              <a:rPr lang="cs-CZ" altLang="en-US"/>
              <a:pPr/>
              <a:t>‹#›</a:t>
            </a:fld>
            <a:endParaRPr lang="cs-CZ" altLang="en-US"/>
          </a:p>
        </p:txBody>
      </p:sp>
    </p:spTree>
    <p:extLst>
      <p:ext uri="{BB962C8B-B14F-4D97-AF65-F5344CB8AC3E}">
        <p14:creationId xmlns:p14="http://schemas.microsoft.com/office/powerpoint/2010/main" val="3689047142"/>
      </p:ext>
    </p:extLst>
  </p:cSld>
  <p:clrMapOvr>
    <a:masterClrMapping/>
  </p:clrMapOvr>
  <p:transition>
    <p:zoom/>
  </p:transition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en-US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en-US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6BFFF6-9663-40F5-8C07-E4A86C70F750}" type="slidenum">
              <a:rPr lang="cs-CZ" altLang="en-US"/>
              <a:pPr/>
              <a:t>‹#›</a:t>
            </a:fld>
            <a:endParaRPr lang="cs-CZ" altLang="en-US"/>
          </a:p>
        </p:txBody>
      </p:sp>
    </p:spTree>
    <p:extLst>
      <p:ext uri="{BB962C8B-B14F-4D97-AF65-F5344CB8AC3E}">
        <p14:creationId xmlns:p14="http://schemas.microsoft.com/office/powerpoint/2010/main" val="3082363449"/>
      </p:ext>
    </p:extLst>
  </p:cSld>
  <p:clrMapOvr>
    <a:masterClrMapping/>
  </p:clrMapOvr>
  <p:transition>
    <p:zoom/>
  </p:transition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/>
              <a:t>Kliknutím lze upravit styl.</a:t>
            </a:r>
            <a:endParaRPr lang="en-US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en-US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en-US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2D95F57-6E6F-426E-8F8E-39A8547A2C43}" type="slidenum">
              <a:rPr lang="cs-CZ" altLang="en-US"/>
              <a:pPr/>
              <a:t>‹#›</a:t>
            </a:fld>
            <a:endParaRPr lang="cs-CZ" altLang="en-US"/>
          </a:p>
        </p:txBody>
      </p:sp>
    </p:spTree>
    <p:extLst>
      <p:ext uri="{BB962C8B-B14F-4D97-AF65-F5344CB8AC3E}">
        <p14:creationId xmlns:p14="http://schemas.microsoft.com/office/powerpoint/2010/main" val="4145613663"/>
      </p:ext>
    </p:extLst>
  </p:cSld>
  <p:clrMapOvr>
    <a:masterClrMapping/>
  </p:clrMapOvr>
  <p:transition>
    <p:zo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5D90AA4-B0E0-4FDB-B8A3-541F31F23859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593715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/>
              <a:t>Kliknutím lze upravit styl.</a:t>
            </a:r>
            <a:endParaRPr lang="en-US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en-US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en-US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E18FE32-C18E-41ED-85F3-055CE6EBD2FE}" type="slidenum">
              <a:rPr lang="cs-CZ" altLang="en-US"/>
              <a:pPr/>
              <a:t>‹#›</a:t>
            </a:fld>
            <a:endParaRPr lang="cs-CZ" altLang="en-US"/>
          </a:p>
        </p:txBody>
      </p:sp>
    </p:spTree>
    <p:extLst>
      <p:ext uri="{BB962C8B-B14F-4D97-AF65-F5344CB8AC3E}">
        <p14:creationId xmlns:p14="http://schemas.microsoft.com/office/powerpoint/2010/main" val="2454106213"/>
      </p:ext>
    </p:extLst>
  </p:cSld>
  <p:clrMapOvr>
    <a:masterClrMapping/>
  </p:clrMapOvr>
  <p:transition>
    <p:zoom/>
  </p:transition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en-US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en-US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en-US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A4C5AF2-870E-4B5F-A885-06F810CDA0BE}" type="slidenum">
              <a:rPr lang="cs-CZ" altLang="en-US"/>
              <a:pPr/>
              <a:t>‹#›</a:t>
            </a:fld>
            <a:endParaRPr lang="cs-CZ" altLang="en-US"/>
          </a:p>
        </p:txBody>
      </p:sp>
    </p:spTree>
    <p:extLst>
      <p:ext uri="{BB962C8B-B14F-4D97-AF65-F5344CB8AC3E}">
        <p14:creationId xmlns:p14="http://schemas.microsoft.com/office/powerpoint/2010/main" val="3194198702"/>
      </p:ext>
    </p:extLst>
  </p:cSld>
  <p:clrMapOvr>
    <a:masterClrMapping/>
  </p:clrMapOvr>
  <p:transition>
    <p:zoom/>
  </p:transition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7391400" y="609600"/>
            <a:ext cx="1524000" cy="5486400"/>
          </a:xfrm>
        </p:spPr>
        <p:txBody>
          <a:bodyPr vert="eaVert"/>
          <a:lstStyle/>
          <a:p>
            <a:r>
              <a:rPr lang="cs-CZ"/>
              <a:t>Kliknutím lze upravit styl.</a:t>
            </a:r>
            <a:endParaRPr lang="en-US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2819400" y="609600"/>
            <a:ext cx="4419600" cy="5486400"/>
          </a:xfrm>
        </p:spPr>
        <p:txBody>
          <a:bodyPr vert="eaVert"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en-US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en-US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C6DF4BF-8E7C-46DE-BEE3-2ABEA5DB838A}" type="slidenum">
              <a:rPr lang="cs-CZ" altLang="en-US"/>
              <a:pPr/>
              <a:t>‹#›</a:t>
            </a:fld>
            <a:endParaRPr lang="cs-CZ" altLang="en-US"/>
          </a:p>
        </p:txBody>
      </p:sp>
    </p:spTree>
    <p:extLst>
      <p:ext uri="{BB962C8B-B14F-4D97-AF65-F5344CB8AC3E}">
        <p14:creationId xmlns:p14="http://schemas.microsoft.com/office/powerpoint/2010/main" val="1134125150"/>
      </p:ext>
    </p:extLst>
  </p:cSld>
  <p:clrMapOvr>
    <a:masterClrMapping/>
  </p:clrMapOvr>
  <p:transition>
    <p:zoom/>
  </p:transition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sah 1"/>
          <p:cNvSpPr>
            <a:spLocks noGrp="1"/>
          </p:cNvSpPr>
          <p:nvPr>
            <p:ph/>
          </p:nvPr>
        </p:nvSpPr>
        <p:spPr>
          <a:xfrm>
            <a:off x="2819400" y="609600"/>
            <a:ext cx="6096000" cy="5486400"/>
          </a:xfrm>
        </p:spPr>
        <p:txBody>
          <a:bodyPr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>
          <a:xfrm>
            <a:off x="304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cs-CZ" altLang="en-US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>
          <a:xfrm>
            <a:off x="35814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cs-CZ" altLang="en-US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>
          <a:xfrm>
            <a:off x="70104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9D5F7D50-886C-4F33-AD4B-A9345E29F9C8}" type="slidenum">
              <a:rPr lang="cs-CZ" altLang="en-US"/>
              <a:pPr/>
              <a:t>‹#›</a:t>
            </a:fld>
            <a:endParaRPr lang="cs-CZ" altLang="en-US"/>
          </a:p>
        </p:txBody>
      </p:sp>
    </p:spTree>
    <p:extLst>
      <p:ext uri="{BB962C8B-B14F-4D97-AF65-F5344CB8AC3E}">
        <p14:creationId xmlns:p14="http://schemas.microsoft.com/office/powerpoint/2010/main" val="3189728001"/>
      </p:ext>
    </p:extLst>
  </p:cSld>
  <p:clrMapOvr>
    <a:masterClrMapping/>
  </p:clrMapOvr>
  <p:transition>
    <p:zoom/>
  </p:transition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Line 2"/>
          <p:cNvSpPr>
            <a:spLocks noChangeShapeType="1"/>
          </p:cNvSpPr>
          <p:nvPr/>
        </p:nvSpPr>
        <p:spPr bwMode="auto">
          <a:xfrm>
            <a:off x="0" y="1708150"/>
            <a:ext cx="9147175" cy="0"/>
          </a:xfrm>
          <a:prstGeom prst="line">
            <a:avLst/>
          </a:prstGeom>
          <a:noFill/>
          <a:ln w="12700" cap="sq">
            <a:solidFill>
              <a:schemeClr val="bg2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cs-CZ">
              <a:solidFill>
                <a:srgbClr val="005654"/>
              </a:solidFill>
            </a:endParaRPr>
          </a:p>
        </p:txBody>
      </p:sp>
      <p:sp>
        <p:nvSpPr>
          <p:cNvPr id="3075" name="Arc 3"/>
          <p:cNvSpPr>
            <a:spLocks/>
          </p:cNvSpPr>
          <p:nvPr/>
        </p:nvSpPr>
        <p:spPr bwMode="auto">
          <a:xfrm>
            <a:off x="0" y="842963"/>
            <a:ext cx="3500438" cy="6018212"/>
          </a:xfrm>
          <a:custGeom>
            <a:avLst/>
            <a:gdLst>
              <a:gd name="G0" fmla="+- 0 0 0"/>
              <a:gd name="G1" fmla="+- 21600 0 0"/>
              <a:gd name="G2" fmla="+- 21600 0 0"/>
              <a:gd name="T0" fmla="*/ 0 w 21600"/>
              <a:gd name="T1" fmla="*/ 0 h 21600"/>
              <a:gd name="T2" fmla="*/ 21600 w 21600"/>
              <a:gd name="T3" fmla="*/ 21600 h 21600"/>
              <a:gd name="T4" fmla="*/ 0 w 21600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gradFill rotWithShape="0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endParaRPr lang="cs-CZ">
              <a:solidFill>
                <a:srgbClr val="005654"/>
              </a:solidFill>
            </a:endParaRPr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ctrTitle" sz="quarter"/>
          </p:nvPr>
        </p:nvSpPr>
        <p:spPr>
          <a:xfrm>
            <a:off x="2743200" y="427038"/>
            <a:ext cx="6399213" cy="1524000"/>
          </a:xfrm>
        </p:spPr>
        <p:txBody>
          <a:bodyPr anchor="b"/>
          <a:lstStyle>
            <a:lvl1pPr>
              <a:lnSpc>
                <a:spcPct val="80000"/>
              </a:lnSpc>
              <a:defRPr sz="6600"/>
            </a:lvl1pPr>
          </a:lstStyle>
          <a:p>
            <a:pPr lvl="0"/>
            <a:r>
              <a:rPr lang="cs-CZ" altLang="cs-CZ" noProof="0"/>
              <a:t>Klepnutím upravíte styl předlohy nadpisu.</a:t>
            </a:r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4191000" y="1752600"/>
            <a:ext cx="4572000" cy="1752600"/>
          </a:xfrm>
        </p:spPr>
        <p:txBody>
          <a:bodyPr/>
          <a:lstStyle>
            <a:lvl1pPr marL="0" indent="0">
              <a:buFont typeface="Monotype Sorts" panose="01010601010101010101" pitchFamily="2" charset="2"/>
              <a:buNone/>
              <a:defRPr sz="2400"/>
            </a:lvl1pPr>
          </a:lstStyle>
          <a:p>
            <a:pPr lvl="0"/>
            <a:r>
              <a:rPr lang="cs-CZ" altLang="cs-CZ" noProof="0"/>
              <a:t>Klepnutím upravíte styl předlohy podnadpisu.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cs-CZ">
              <a:solidFill>
                <a:srgbClr val="0000FF"/>
              </a:solidFill>
            </a:endParaRPr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cs-CZ">
              <a:solidFill>
                <a:srgbClr val="0000FF"/>
              </a:solidFill>
            </a:endParaRPr>
          </a:p>
        </p:txBody>
      </p:sp>
      <p:sp>
        <p:nvSpPr>
          <p:cNvPr id="3080" name="Rectangle 8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B5755E3D-90CC-40D4-92BF-FA540986AE86}" type="slidenum">
              <a:rPr lang="cs-CZ" altLang="cs-CZ">
                <a:solidFill>
                  <a:srgbClr val="0000FF"/>
                </a:solidFill>
              </a:rPr>
              <a:pPr/>
              <a:t>‹#›</a:t>
            </a:fld>
            <a:endParaRPr lang="cs-CZ" altLang="cs-CZ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69057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prism/>
      </p:transition>
    </mc:Choice>
    <mc:Fallback xmlns="">
      <p:transition spd="slow">
        <p:fade/>
      </p:transition>
    </mc:Fallback>
  </mc:AlternateContent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cs-CZ">
              <a:solidFill>
                <a:srgbClr val="0000FF"/>
              </a:solidFill>
            </a:endParaRPr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cs-CZ">
              <a:solidFill>
                <a:srgbClr val="0000FF"/>
              </a:solidFill>
            </a:endParaRPr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8B5534D-E226-4997-BA80-AE5F26CA695B}" type="slidenum">
              <a:rPr lang="cs-CZ" altLang="cs-CZ">
                <a:solidFill>
                  <a:srgbClr val="0000FF"/>
                </a:solidFill>
              </a:rPr>
              <a:pPr/>
              <a:t>‹#›</a:t>
            </a:fld>
            <a:endParaRPr lang="cs-CZ" altLang="cs-CZ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24262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prism/>
      </p:transition>
    </mc:Choice>
    <mc:Fallback xmlns="">
      <p:transition spd="slow">
        <p:fade/>
      </p:transition>
    </mc:Fallback>
  </mc:AlternateContent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cs-CZ">
              <a:solidFill>
                <a:srgbClr val="0000FF"/>
              </a:solidFill>
            </a:endParaRPr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cs-CZ">
              <a:solidFill>
                <a:srgbClr val="0000FF"/>
              </a:solidFill>
            </a:endParaRPr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D345EA6-C29D-4955-BE5C-4E016AA34381}" type="slidenum">
              <a:rPr lang="cs-CZ" altLang="cs-CZ">
                <a:solidFill>
                  <a:srgbClr val="0000FF"/>
                </a:solidFill>
              </a:rPr>
              <a:pPr/>
              <a:t>‹#›</a:t>
            </a:fld>
            <a:endParaRPr lang="cs-CZ" altLang="cs-CZ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83805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prism/>
      </p:transition>
    </mc:Choice>
    <mc:Fallback xmlns="">
      <p:transition spd="slow">
        <p:fade/>
      </p:transition>
    </mc:Fallback>
  </mc:AlternateContent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2819400" y="1981200"/>
            <a:ext cx="2971800" cy="4114800"/>
          </a:xfrm>
        </p:spPr>
        <p:txBody>
          <a:bodyPr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5943600" y="1981200"/>
            <a:ext cx="2971800" cy="4114800"/>
          </a:xfrm>
        </p:spPr>
        <p:txBody>
          <a:bodyPr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cs-CZ">
              <a:solidFill>
                <a:srgbClr val="0000FF"/>
              </a:solidFill>
            </a:endParaRPr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cs-CZ">
              <a:solidFill>
                <a:srgbClr val="0000FF"/>
              </a:solidFill>
            </a:endParaRP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F259BD7-6AB0-48FD-92A7-EDD15C821B1F}" type="slidenum">
              <a:rPr lang="cs-CZ" altLang="cs-CZ">
                <a:solidFill>
                  <a:srgbClr val="0000FF"/>
                </a:solidFill>
              </a:rPr>
              <a:pPr/>
              <a:t>‹#›</a:t>
            </a:fld>
            <a:endParaRPr lang="cs-CZ" altLang="cs-CZ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92396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prism/>
      </p:transition>
    </mc:Choice>
    <mc:Fallback xmlns="">
      <p:transition spd="slow">
        <p:fade/>
      </p:transition>
    </mc:Fallback>
  </mc:AlternateContent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cs-CZ">
              <a:solidFill>
                <a:srgbClr val="0000FF"/>
              </a:solidFill>
            </a:endParaRPr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cs-CZ">
              <a:solidFill>
                <a:srgbClr val="0000FF"/>
              </a:solidFill>
            </a:endParaRPr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1FAC41A-353F-4421-938C-46FB30555DFC}" type="slidenum">
              <a:rPr lang="cs-CZ" altLang="cs-CZ">
                <a:solidFill>
                  <a:srgbClr val="0000FF"/>
                </a:solidFill>
              </a:rPr>
              <a:pPr/>
              <a:t>‹#›</a:t>
            </a:fld>
            <a:endParaRPr lang="cs-CZ" altLang="cs-CZ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11332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prism/>
      </p:transition>
    </mc:Choice>
    <mc:Fallback xmlns="">
      <p:transition spd="slow">
        <p:fade/>
      </p:transition>
    </mc:Fallback>
  </mc:AlternateContent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cs-CZ">
              <a:solidFill>
                <a:srgbClr val="0000FF"/>
              </a:solidFill>
            </a:endParaRPr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cs-CZ">
              <a:solidFill>
                <a:srgbClr val="0000FF"/>
              </a:solidFill>
            </a:endParaRPr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38B520-48D6-44AC-8FB3-5F56390A6D78}" type="slidenum">
              <a:rPr lang="cs-CZ" altLang="cs-CZ">
                <a:solidFill>
                  <a:srgbClr val="0000FF"/>
                </a:solidFill>
              </a:rPr>
              <a:pPr/>
              <a:t>‹#›</a:t>
            </a:fld>
            <a:endParaRPr lang="cs-CZ" altLang="cs-CZ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63199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prism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/>
              <a:t>Klepnutím lze upravit styly předlohy textu.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6F7BA56-CF32-40C8-AD2F-5961AF9AA97E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2947276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cs-CZ">
              <a:solidFill>
                <a:srgbClr val="0000FF"/>
              </a:solidFill>
            </a:endParaRPr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cs-CZ">
              <a:solidFill>
                <a:srgbClr val="0000FF"/>
              </a:solidFill>
            </a:endParaRP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7AC8B9F-0891-4B98-A621-6CC4AFF1304A}" type="slidenum">
              <a:rPr lang="cs-CZ" altLang="cs-CZ">
                <a:solidFill>
                  <a:srgbClr val="0000FF"/>
                </a:solidFill>
              </a:rPr>
              <a:pPr/>
              <a:t>‹#›</a:t>
            </a:fld>
            <a:endParaRPr lang="cs-CZ" altLang="cs-CZ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41219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prism/>
      </p:transition>
    </mc:Choice>
    <mc:Fallback xmlns="">
      <p:transition spd="slow">
        <p:fade/>
      </p:transition>
    </mc:Fallback>
  </mc:AlternateContent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cs-CZ">
              <a:solidFill>
                <a:srgbClr val="0000FF"/>
              </a:solidFill>
            </a:endParaRPr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cs-CZ">
              <a:solidFill>
                <a:srgbClr val="0000FF"/>
              </a:solidFill>
            </a:endParaRP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C5BD45E-27E7-42E8-9F68-321CA0DFEDD4}" type="slidenum">
              <a:rPr lang="cs-CZ" altLang="cs-CZ">
                <a:solidFill>
                  <a:srgbClr val="0000FF"/>
                </a:solidFill>
              </a:rPr>
              <a:pPr/>
              <a:t>‹#›</a:t>
            </a:fld>
            <a:endParaRPr lang="cs-CZ" altLang="cs-CZ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09748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prism/>
      </p:transition>
    </mc:Choice>
    <mc:Fallback xmlns="">
      <p:transition spd="slow">
        <p:fade/>
      </p:transition>
    </mc:Fallback>
  </mc:AlternateContent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cs-CZ">
              <a:solidFill>
                <a:srgbClr val="0000FF"/>
              </a:solidFill>
            </a:endParaRPr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cs-CZ">
              <a:solidFill>
                <a:srgbClr val="0000FF"/>
              </a:solidFill>
            </a:endParaRP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F51B15D-6F40-49B9-BCB0-1511934E6BEE}" type="slidenum">
              <a:rPr lang="cs-CZ" altLang="cs-CZ">
                <a:solidFill>
                  <a:srgbClr val="0000FF"/>
                </a:solidFill>
              </a:rPr>
              <a:pPr/>
              <a:t>‹#›</a:t>
            </a:fld>
            <a:endParaRPr lang="cs-CZ" altLang="cs-CZ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32228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prism/>
      </p:transition>
    </mc:Choice>
    <mc:Fallback xmlns="">
      <p:transition spd="slow">
        <p:fade/>
      </p:transition>
    </mc:Fallback>
  </mc:AlternateContent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cs-CZ">
              <a:solidFill>
                <a:srgbClr val="0000FF"/>
              </a:solidFill>
            </a:endParaRPr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cs-CZ">
              <a:solidFill>
                <a:srgbClr val="0000FF"/>
              </a:solidFill>
            </a:endParaRPr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2308A1D-37BA-4E24-8A15-E6DACE9DDD1A}" type="slidenum">
              <a:rPr lang="cs-CZ" altLang="cs-CZ">
                <a:solidFill>
                  <a:srgbClr val="0000FF"/>
                </a:solidFill>
              </a:rPr>
              <a:pPr/>
              <a:t>‹#›</a:t>
            </a:fld>
            <a:endParaRPr lang="cs-CZ" altLang="cs-CZ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58921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prism/>
      </p:transition>
    </mc:Choice>
    <mc:Fallback xmlns="">
      <p:transition spd="slow">
        <p:fade/>
      </p:transition>
    </mc:Fallback>
  </mc:AlternateContent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7391400" y="609600"/>
            <a:ext cx="1524000" cy="5486400"/>
          </a:xfrm>
        </p:spPr>
        <p:txBody>
          <a:bodyPr vert="eaVert"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2819400" y="609600"/>
            <a:ext cx="4419600" cy="5486400"/>
          </a:xfrm>
        </p:spPr>
        <p:txBody>
          <a:bodyPr vert="eaVert"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cs-CZ">
              <a:solidFill>
                <a:srgbClr val="0000FF"/>
              </a:solidFill>
            </a:endParaRPr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cs-CZ">
              <a:solidFill>
                <a:srgbClr val="0000FF"/>
              </a:solidFill>
            </a:endParaRPr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61047FC-63A2-4023-895C-7995C66A30AE}" type="slidenum">
              <a:rPr lang="cs-CZ" altLang="cs-CZ">
                <a:solidFill>
                  <a:srgbClr val="0000FF"/>
                </a:solidFill>
              </a:rPr>
              <a:pPr/>
              <a:t>‹#›</a:t>
            </a:fld>
            <a:endParaRPr lang="cs-CZ" altLang="cs-CZ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79521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prism/>
      </p:transition>
    </mc:Choice>
    <mc:Fallback xmlns="">
      <p:transition spd="slow">
        <p:fade/>
      </p:transition>
    </mc:Fallback>
  </mc:AlternateContent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sah 1"/>
          <p:cNvSpPr>
            <a:spLocks noGrp="1"/>
          </p:cNvSpPr>
          <p:nvPr>
            <p:ph/>
          </p:nvPr>
        </p:nvSpPr>
        <p:spPr>
          <a:xfrm>
            <a:off x="2819400" y="609600"/>
            <a:ext cx="6096000" cy="5486400"/>
          </a:xfrm>
        </p:spPr>
        <p:txBody>
          <a:bodyPr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>
          <a:xfrm>
            <a:off x="304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cs-CZ" altLang="cs-CZ">
              <a:solidFill>
                <a:srgbClr val="0000FF"/>
              </a:solidFill>
            </a:endParaRPr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>
          <a:xfrm>
            <a:off x="35814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cs-CZ" altLang="cs-CZ">
              <a:solidFill>
                <a:srgbClr val="0000FF"/>
              </a:solidFill>
            </a:endParaRPr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>
          <a:xfrm>
            <a:off x="70104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58F908B0-8F98-4B8E-B1DB-137595FBC3A0}" type="slidenum">
              <a:rPr lang="cs-CZ" altLang="cs-CZ">
                <a:solidFill>
                  <a:srgbClr val="0000FF"/>
                </a:solidFill>
              </a:rPr>
              <a:pPr/>
              <a:t>‹#›</a:t>
            </a:fld>
            <a:endParaRPr lang="cs-CZ" altLang="cs-CZ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96008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prism/>
      </p:transition>
    </mc:Choice>
    <mc:Fallback xmlns="">
      <p:transition spd="slow">
        <p:fade/>
      </p:transition>
    </mc:Fallback>
  </mc:AlternateContent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Line 2"/>
          <p:cNvSpPr>
            <a:spLocks noChangeShapeType="1"/>
          </p:cNvSpPr>
          <p:nvPr/>
        </p:nvSpPr>
        <p:spPr bwMode="auto">
          <a:xfrm>
            <a:off x="0" y="1708150"/>
            <a:ext cx="9147175" cy="0"/>
          </a:xfrm>
          <a:prstGeom prst="line">
            <a:avLst/>
          </a:prstGeom>
          <a:noFill/>
          <a:ln w="12700" cap="sq">
            <a:solidFill>
              <a:schemeClr val="bg2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pPr>
              <a:defRPr/>
            </a:pPr>
            <a:endParaRPr lang="cs-CZ" b="0">
              <a:solidFill>
                <a:srgbClr val="005654"/>
              </a:solidFill>
              <a:cs typeface="Arial" panose="020B0604020202020204" pitchFamily="34" charset="0"/>
            </a:endParaRPr>
          </a:p>
        </p:txBody>
      </p:sp>
      <p:sp>
        <p:nvSpPr>
          <p:cNvPr id="5" name="Arc 3"/>
          <p:cNvSpPr>
            <a:spLocks/>
          </p:cNvSpPr>
          <p:nvPr/>
        </p:nvSpPr>
        <p:spPr bwMode="auto">
          <a:xfrm>
            <a:off x="0" y="842963"/>
            <a:ext cx="3500438" cy="6018212"/>
          </a:xfrm>
          <a:custGeom>
            <a:avLst/>
            <a:gdLst>
              <a:gd name="G0" fmla="+- 0 0 0"/>
              <a:gd name="G1" fmla="+- 21600 0 0"/>
              <a:gd name="G2" fmla="+- 21600 0 0"/>
              <a:gd name="T0" fmla="*/ 0 w 21600"/>
              <a:gd name="T1" fmla="*/ 0 h 21600"/>
              <a:gd name="T2" fmla="*/ 21600 w 21600"/>
              <a:gd name="T3" fmla="*/ 21600 h 21600"/>
              <a:gd name="T4" fmla="*/ 0 w 21600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gradFill rotWithShape="0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 w="9525">
            <a:noFill/>
            <a:round/>
            <a:headEnd type="none" w="sm" len="sm"/>
            <a:tailEnd type="none" w="sm" len="sm"/>
          </a:ln>
        </p:spPr>
        <p:txBody>
          <a:bodyPr/>
          <a:lstStyle/>
          <a:p>
            <a:pPr>
              <a:defRPr/>
            </a:pPr>
            <a:endParaRPr lang="cs-CZ" b="0">
              <a:solidFill>
                <a:srgbClr val="005654"/>
              </a:solidFill>
              <a:cs typeface="Arial" panose="020B0604020202020204" pitchFamily="34" charset="0"/>
            </a:endParaRPr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ctrTitle" sz="quarter"/>
          </p:nvPr>
        </p:nvSpPr>
        <p:spPr>
          <a:xfrm>
            <a:off x="2743200" y="427038"/>
            <a:ext cx="6399213" cy="1524000"/>
          </a:xfrm>
        </p:spPr>
        <p:txBody>
          <a:bodyPr anchor="b"/>
          <a:lstStyle>
            <a:lvl1pPr>
              <a:lnSpc>
                <a:spcPct val="80000"/>
              </a:lnSpc>
              <a:defRPr sz="6600"/>
            </a:lvl1pPr>
          </a:lstStyle>
          <a:p>
            <a:r>
              <a:rPr lang="cs-CZ"/>
              <a:t>Klepnutím upravíte styl předlohy nadpisu.</a:t>
            </a:r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4191000" y="1752600"/>
            <a:ext cx="4572000" cy="1752600"/>
          </a:xfrm>
        </p:spPr>
        <p:txBody>
          <a:bodyPr/>
          <a:lstStyle>
            <a:lvl1pPr marL="0" indent="0">
              <a:buFont typeface="Monotype Sorts" pitchFamily="2" charset="2"/>
              <a:buNone/>
              <a:defRPr sz="2400"/>
            </a:lvl1pPr>
          </a:lstStyle>
          <a:p>
            <a:r>
              <a:rPr lang="cs-CZ"/>
              <a:t>Klepnutím upravíte styl předlohy podnadpisu.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>
              <a:solidFill>
                <a:srgbClr val="0000FF"/>
              </a:solidFill>
            </a:endParaRPr>
          </a:p>
        </p:txBody>
      </p:sp>
      <p:sp>
        <p:nvSpPr>
          <p:cNvPr id="7" name="Rectangle 7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>
              <a:solidFill>
                <a:srgbClr val="0000FF"/>
              </a:solidFill>
            </a:endParaRPr>
          </a:p>
        </p:txBody>
      </p:sp>
      <p:sp>
        <p:nvSpPr>
          <p:cNvPr id="8" name="Rectangle 8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1A33F22-4865-4B2E-BD12-D74A1E7292DF}" type="slidenum">
              <a:rPr lang="cs-CZ">
                <a:solidFill>
                  <a:srgbClr val="0000FF"/>
                </a:solidFill>
              </a:rPr>
              <a:pPr/>
              <a:t>‹#›</a:t>
            </a:fld>
            <a:endParaRPr lang="cs-CZ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39460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prism/>
      </p:transition>
    </mc:Choice>
    <mc:Fallback xmlns="">
      <p:transition spd="slow">
        <p:fade/>
      </p:transition>
    </mc:Fallback>
  </mc:AlternateContent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cs-CZ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cs-CZ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>
              <a:solidFill>
                <a:srgbClr val="0000FF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>
              <a:solidFill>
                <a:srgbClr val="0000FF"/>
              </a:solidFill>
            </a:endParaRP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441BEE8-769F-49DE-815C-59174D47F571}" type="slidenum">
              <a:rPr lang="cs-CZ">
                <a:solidFill>
                  <a:srgbClr val="0000FF"/>
                </a:solidFill>
              </a:rPr>
              <a:pPr/>
              <a:t>‹#›</a:t>
            </a:fld>
            <a:endParaRPr lang="cs-CZ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31326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prism/>
      </p:transition>
    </mc:Choice>
    <mc:Fallback xmlns="">
      <p:transition spd="slow">
        <p:fade/>
      </p:transition>
    </mc:Fallback>
  </mc:AlternateContent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cs-CZ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>
              <a:solidFill>
                <a:srgbClr val="0000FF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>
              <a:solidFill>
                <a:srgbClr val="0000FF"/>
              </a:solidFill>
            </a:endParaRP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0CE1D8B-7671-4B9B-B680-7B3B06AFC26E}" type="slidenum">
              <a:rPr lang="cs-CZ">
                <a:solidFill>
                  <a:srgbClr val="0000FF"/>
                </a:solidFill>
              </a:rPr>
              <a:pPr/>
              <a:t>‹#›</a:t>
            </a:fld>
            <a:endParaRPr lang="cs-CZ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0310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prism/>
      </p:transition>
    </mc:Choice>
    <mc:Fallback xmlns="">
      <p:transition spd="slow">
        <p:fade/>
      </p:transition>
    </mc:Fallback>
  </mc:AlternateContent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cs-CZ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819400" y="1981200"/>
            <a:ext cx="29718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cs-CZ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943600" y="1981200"/>
            <a:ext cx="29718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cs-CZ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>
              <a:solidFill>
                <a:srgbClr val="0000FF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>
              <a:solidFill>
                <a:srgbClr val="0000FF"/>
              </a:solidFill>
            </a:endParaRPr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D2C231C-1E67-4BA7-BEBC-65912CADFB03}" type="slidenum">
              <a:rPr lang="cs-CZ">
                <a:solidFill>
                  <a:srgbClr val="0000FF"/>
                </a:solidFill>
              </a:rPr>
              <a:pPr/>
              <a:t>‹#›</a:t>
            </a:fld>
            <a:endParaRPr lang="cs-CZ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35736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prism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cs-CZ" noProof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/>
              <a:t>Klepnutím lze upravit styly předlohy textu.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265467-7125-4C3F-A671-0EE2D1DC2A68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5481834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cs-CZ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cs-CZ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cs-CZ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>
              <a:solidFill>
                <a:srgbClr val="0000FF"/>
              </a:solidFill>
            </a:endParaRPr>
          </a:p>
        </p:txBody>
      </p:sp>
      <p:sp>
        <p:nvSpPr>
          <p:cNvPr id="8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>
              <a:solidFill>
                <a:srgbClr val="0000FF"/>
              </a:solidFill>
            </a:endParaRPr>
          </a:p>
        </p:txBody>
      </p:sp>
      <p:sp>
        <p:nvSpPr>
          <p:cNvPr id="9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93B182E-A3DF-4184-BF0A-70113AF57D20}" type="slidenum">
              <a:rPr lang="cs-CZ">
                <a:solidFill>
                  <a:srgbClr val="0000FF"/>
                </a:solidFill>
              </a:rPr>
              <a:pPr/>
              <a:t>‹#›</a:t>
            </a:fld>
            <a:endParaRPr lang="cs-CZ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71253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prism/>
      </p:transition>
    </mc:Choice>
    <mc:Fallback xmlns="">
      <p:transition spd="slow">
        <p:fade/>
      </p:transition>
    </mc:Fallback>
  </mc:AlternateContent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cs-CZ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>
              <a:solidFill>
                <a:srgbClr val="0000FF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>
              <a:solidFill>
                <a:srgbClr val="0000FF"/>
              </a:solidFill>
            </a:endParaRP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6D91675-504D-4EA3-848B-B39921AD093F}" type="slidenum">
              <a:rPr lang="cs-CZ">
                <a:solidFill>
                  <a:srgbClr val="0000FF"/>
                </a:solidFill>
              </a:rPr>
              <a:pPr/>
              <a:t>‹#›</a:t>
            </a:fld>
            <a:endParaRPr lang="cs-CZ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40805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prism/>
      </p:transition>
    </mc:Choice>
    <mc:Fallback xmlns="">
      <p:transition spd="slow">
        <p:fade/>
      </p:transition>
    </mc:Fallback>
  </mc:AlternateContent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>
              <a:solidFill>
                <a:srgbClr val="0000FF"/>
              </a:solidFill>
            </a:endParaRPr>
          </a:p>
        </p:txBody>
      </p:sp>
      <p:sp>
        <p:nvSpPr>
          <p:cNvPr id="3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>
              <a:solidFill>
                <a:srgbClr val="0000FF"/>
              </a:solidFill>
            </a:endParaRPr>
          </a:p>
        </p:txBody>
      </p:sp>
      <p:sp>
        <p:nvSpPr>
          <p:cNvPr id="4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C332FAA-64A8-4DCE-9599-D5A43AC6EC40}" type="slidenum">
              <a:rPr lang="cs-CZ">
                <a:solidFill>
                  <a:srgbClr val="0000FF"/>
                </a:solidFill>
              </a:rPr>
              <a:pPr/>
              <a:t>‹#›</a:t>
            </a:fld>
            <a:endParaRPr lang="cs-CZ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50523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prism/>
      </p:transition>
    </mc:Choice>
    <mc:Fallback xmlns="">
      <p:transition spd="slow">
        <p:fade/>
      </p:transition>
    </mc:Fallback>
  </mc:AlternateContent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cs-CZ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cs-CZ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>
              <a:solidFill>
                <a:srgbClr val="0000FF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>
              <a:solidFill>
                <a:srgbClr val="0000FF"/>
              </a:solidFill>
            </a:endParaRPr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5A9BACA-4007-4147-B590-3A39BBBEDB2B}" type="slidenum">
              <a:rPr lang="cs-CZ">
                <a:solidFill>
                  <a:srgbClr val="0000FF"/>
                </a:solidFill>
              </a:rPr>
              <a:pPr/>
              <a:t>‹#›</a:t>
            </a:fld>
            <a:endParaRPr lang="cs-CZ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36924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prism/>
      </p:transition>
    </mc:Choice>
    <mc:Fallback xmlns="">
      <p:transition spd="slow">
        <p:fade/>
      </p:transition>
    </mc:Fallback>
  </mc:AlternateContent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cs-CZ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cs-CZ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>
              <a:solidFill>
                <a:srgbClr val="0000FF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>
              <a:solidFill>
                <a:srgbClr val="0000FF"/>
              </a:solidFill>
            </a:endParaRPr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9A58FE4-6DE2-4638-A1A5-3FD205B50CB7}" type="slidenum">
              <a:rPr lang="cs-CZ">
                <a:solidFill>
                  <a:srgbClr val="0000FF"/>
                </a:solidFill>
              </a:rPr>
              <a:pPr/>
              <a:t>‹#›</a:t>
            </a:fld>
            <a:endParaRPr lang="cs-CZ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37029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prism/>
      </p:transition>
    </mc:Choice>
    <mc:Fallback xmlns="">
      <p:transition spd="slow">
        <p:fade/>
      </p:transition>
    </mc:Fallback>
  </mc:AlternateContent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cs-CZ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cs-CZ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>
              <a:solidFill>
                <a:srgbClr val="0000FF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>
              <a:solidFill>
                <a:srgbClr val="0000FF"/>
              </a:solidFill>
            </a:endParaRP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961493C-0B26-4979-9099-2F80802EB19B}" type="slidenum">
              <a:rPr lang="cs-CZ">
                <a:solidFill>
                  <a:srgbClr val="0000FF"/>
                </a:solidFill>
              </a:rPr>
              <a:pPr/>
              <a:t>‹#›</a:t>
            </a:fld>
            <a:endParaRPr lang="cs-CZ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11858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prism/>
      </p:transition>
    </mc:Choice>
    <mc:Fallback xmlns="">
      <p:transition spd="slow">
        <p:fade/>
      </p:transition>
    </mc:Fallback>
  </mc:AlternateContent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91400" y="609600"/>
            <a:ext cx="1524000" cy="54864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cs-CZ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819400" y="609600"/>
            <a:ext cx="4419600" cy="54864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cs-CZ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>
              <a:solidFill>
                <a:srgbClr val="0000FF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>
              <a:solidFill>
                <a:srgbClr val="0000FF"/>
              </a:solidFill>
            </a:endParaRP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A99007C-444E-4B1E-8D5F-3BB4F6C9A6C2}" type="slidenum">
              <a:rPr lang="cs-CZ">
                <a:solidFill>
                  <a:srgbClr val="0000FF"/>
                </a:solidFill>
              </a:rPr>
              <a:pPr/>
              <a:t>‹#›</a:t>
            </a:fld>
            <a:endParaRPr lang="cs-CZ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47629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prism/>
      </p:transition>
    </mc:Choice>
    <mc:Fallback xmlns="">
      <p:transition spd="slow">
        <p:fade/>
      </p:transition>
    </mc:Fallback>
  </mc:AlternateContent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2819400" y="609600"/>
            <a:ext cx="6096000" cy="54864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cs-CZ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>
              <a:solidFill>
                <a:srgbClr val="0000FF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>
              <a:solidFill>
                <a:srgbClr val="0000FF"/>
              </a:solidFill>
            </a:endParaRP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767F948-D122-4512-89E4-D850CDD2A80E}" type="slidenum">
              <a:rPr lang="cs-CZ">
                <a:solidFill>
                  <a:srgbClr val="0000FF"/>
                </a:solidFill>
              </a:rPr>
              <a:pPr/>
              <a:t>‹#›</a:t>
            </a:fld>
            <a:endParaRPr lang="cs-CZ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79426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prism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13" Type="http://schemas.openxmlformats.org/officeDocument/2006/relationships/slideLayout" Target="../slideLayouts/slideLayout26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slideLayout" Target="../slideLayouts/slideLayout25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Relationship Id="rId1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4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9.xml"/><Relationship Id="rId7" Type="http://schemas.openxmlformats.org/officeDocument/2006/relationships/slideLayout" Target="../slideLayouts/slideLayout33.xml"/><Relationship Id="rId12" Type="http://schemas.openxmlformats.org/officeDocument/2006/relationships/slideLayout" Target="../slideLayouts/slideLayout38.xml"/><Relationship Id="rId2" Type="http://schemas.openxmlformats.org/officeDocument/2006/relationships/slideLayout" Target="../slideLayouts/slideLayout28.xml"/><Relationship Id="rId1" Type="http://schemas.openxmlformats.org/officeDocument/2006/relationships/slideLayout" Target="../slideLayouts/slideLayout27.xml"/><Relationship Id="rId6" Type="http://schemas.openxmlformats.org/officeDocument/2006/relationships/slideLayout" Target="../slideLayouts/slideLayout32.xml"/><Relationship Id="rId11" Type="http://schemas.openxmlformats.org/officeDocument/2006/relationships/slideLayout" Target="../slideLayouts/slideLayout37.xml"/><Relationship Id="rId5" Type="http://schemas.openxmlformats.org/officeDocument/2006/relationships/slideLayout" Target="../slideLayouts/slideLayout31.xml"/><Relationship Id="rId10" Type="http://schemas.openxmlformats.org/officeDocument/2006/relationships/slideLayout" Target="../slideLayouts/slideLayout36.xml"/><Relationship Id="rId4" Type="http://schemas.openxmlformats.org/officeDocument/2006/relationships/slideLayout" Target="../slideLayouts/slideLayout30.xml"/><Relationship Id="rId9" Type="http://schemas.openxmlformats.org/officeDocument/2006/relationships/slideLayout" Target="../slideLayouts/slideLayout35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6.xml"/><Relationship Id="rId13" Type="http://schemas.openxmlformats.org/officeDocument/2006/relationships/theme" Target="../theme/theme4.xml"/><Relationship Id="rId3" Type="http://schemas.openxmlformats.org/officeDocument/2006/relationships/slideLayout" Target="../slideLayouts/slideLayout41.xml"/><Relationship Id="rId7" Type="http://schemas.openxmlformats.org/officeDocument/2006/relationships/slideLayout" Target="../slideLayouts/slideLayout45.xml"/><Relationship Id="rId12" Type="http://schemas.openxmlformats.org/officeDocument/2006/relationships/slideLayout" Target="../slideLayouts/slideLayout50.xml"/><Relationship Id="rId2" Type="http://schemas.openxmlformats.org/officeDocument/2006/relationships/slideLayout" Target="../slideLayouts/slideLayout40.xml"/><Relationship Id="rId1" Type="http://schemas.openxmlformats.org/officeDocument/2006/relationships/slideLayout" Target="../slideLayouts/slideLayout39.xml"/><Relationship Id="rId6" Type="http://schemas.openxmlformats.org/officeDocument/2006/relationships/slideLayout" Target="../slideLayouts/slideLayout44.xml"/><Relationship Id="rId11" Type="http://schemas.openxmlformats.org/officeDocument/2006/relationships/slideLayout" Target="../slideLayouts/slideLayout49.xml"/><Relationship Id="rId5" Type="http://schemas.openxmlformats.org/officeDocument/2006/relationships/slideLayout" Target="../slideLayouts/slideLayout43.xml"/><Relationship Id="rId10" Type="http://schemas.openxmlformats.org/officeDocument/2006/relationships/slideLayout" Target="../slideLayouts/slideLayout48.xml"/><Relationship Id="rId4" Type="http://schemas.openxmlformats.org/officeDocument/2006/relationships/slideLayout" Target="../slideLayouts/slideLayout42.xml"/><Relationship Id="rId9" Type="http://schemas.openxmlformats.org/officeDocument/2006/relationships/slideLayout" Target="../slideLayouts/slideLayout47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8.xml"/><Relationship Id="rId3" Type="http://schemas.openxmlformats.org/officeDocument/2006/relationships/slideLayout" Target="../slideLayouts/slideLayout53.xml"/><Relationship Id="rId7" Type="http://schemas.openxmlformats.org/officeDocument/2006/relationships/slideLayout" Target="../slideLayouts/slideLayout57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52.xml"/><Relationship Id="rId1" Type="http://schemas.openxmlformats.org/officeDocument/2006/relationships/slideLayout" Target="../slideLayouts/slideLayout51.xml"/><Relationship Id="rId6" Type="http://schemas.openxmlformats.org/officeDocument/2006/relationships/slideLayout" Target="../slideLayouts/slideLayout56.xml"/><Relationship Id="rId11" Type="http://schemas.openxmlformats.org/officeDocument/2006/relationships/slideLayout" Target="../slideLayouts/slideLayout61.xml"/><Relationship Id="rId5" Type="http://schemas.openxmlformats.org/officeDocument/2006/relationships/slideLayout" Target="../slideLayouts/slideLayout55.xml"/><Relationship Id="rId10" Type="http://schemas.openxmlformats.org/officeDocument/2006/relationships/slideLayout" Target="../slideLayouts/slideLayout60.xml"/><Relationship Id="rId4" Type="http://schemas.openxmlformats.org/officeDocument/2006/relationships/slideLayout" Target="../slideLayouts/slideLayout54.xml"/><Relationship Id="rId9" Type="http://schemas.openxmlformats.org/officeDocument/2006/relationships/slideLayout" Target="../slideLayouts/slideLayout59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9.xml"/><Relationship Id="rId13" Type="http://schemas.openxmlformats.org/officeDocument/2006/relationships/theme" Target="../theme/theme6.xml"/><Relationship Id="rId3" Type="http://schemas.openxmlformats.org/officeDocument/2006/relationships/slideLayout" Target="../slideLayouts/slideLayout64.xml"/><Relationship Id="rId7" Type="http://schemas.openxmlformats.org/officeDocument/2006/relationships/slideLayout" Target="../slideLayouts/slideLayout68.xml"/><Relationship Id="rId12" Type="http://schemas.openxmlformats.org/officeDocument/2006/relationships/slideLayout" Target="../slideLayouts/slideLayout73.xml"/><Relationship Id="rId2" Type="http://schemas.openxmlformats.org/officeDocument/2006/relationships/slideLayout" Target="../slideLayouts/slideLayout63.xml"/><Relationship Id="rId1" Type="http://schemas.openxmlformats.org/officeDocument/2006/relationships/slideLayout" Target="../slideLayouts/slideLayout62.xml"/><Relationship Id="rId6" Type="http://schemas.openxmlformats.org/officeDocument/2006/relationships/slideLayout" Target="../slideLayouts/slideLayout67.xml"/><Relationship Id="rId11" Type="http://schemas.openxmlformats.org/officeDocument/2006/relationships/slideLayout" Target="../slideLayouts/slideLayout72.xml"/><Relationship Id="rId5" Type="http://schemas.openxmlformats.org/officeDocument/2006/relationships/slideLayout" Target="../slideLayouts/slideLayout66.xml"/><Relationship Id="rId10" Type="http://schemas.openxmlformats.org/officeDocument/2006/relationships/slideLayout" Target="../slideLayouts/slideLayout71.xml"/><Relationship Id="rId4" Type="http://schemas.openxmlformats.org/officeDocument/2006/relationships/slideLayout" Target="../slideLayouts/slideLayout65.xml"/><Relationship Id="rId9" Type="http://schemas.openxmlformats.org/officeDocument/2006/relationships/slideLayout" Target="../slideLayouts/slideLayout70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1.xml"/><Relationship Id="rId13" Type="http://schemas.openxmlformats.org/officeDocument/2006/relationships/theme" Target="../theme/theme7.xml"/><Relationship Id="rId3" Type="http://schemas.openxmlformats.org/officeDocument/2006/relationships/slideLayout" Target="../slideLayouts/slideLayout76.xml"/><Relationship Id="rId7" Type="http://schemas.openxmlformats.org/officeDocument/2006/relationships/slideLayout" Target="../slideLayouts/slideLayout80.xml"/><Relationship Id="rId12" Type="http://schemas.openxmlformats.org/officeDocument/2006/relationships/slideLayout" Target="../slideLayouts/slideLayout85.xml"/><Relationship Id="rId2" Type="http://schemas.openxmlformats.org/officeDocument/2006/relationships/slideLayout" Target="../slideLayouts/slideLayout75.xml"/><Relationship Id="rId1" Type="http://schemas.openxmlformats.org/officeDocument/2006/relationships/slideLayout" Target="../slideLayouts/slideLayout74.xml"/><Relationship Id="rId6" Type="http://schemas.openxmlformats.org/officeDocument/2006/relationships/slideLayout" Target="../slideLayouts/slideLayout79.xml"/><Relationship Id="rId11" Type="http://schemas.openxmlformats.org/officeDocument/2006/relationships/slideLayout" Target="../slideLayouts/slideLayout84.xml"/><Relationship Id="rId5" Type="http://schemas.openxmlformats.org/officeDocument/2006/relationships/slideLayout" Target="../slideLayouts/slideLayout78.xml"/><Relationship Id="rId10" Type="http://schemas.openxmlformats.org/officeDocument/2006/relationships/slideLayout" Target="../slideLayouts/slideLayout83.xml"/><Relationship Id="rId4" Type="http://schemas.openxmlformats.org/officeDocument/2006/relationships/slideLayout" Target="../slideLayouts/slideLayout77.xml"/><Relationship Id="rId9" Type="http://schemas.openxmlformats.org/officeDocument/2006/relationships/slideLayout" Target="../slideLayouts/slideLayout82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3.xml"/><Relationship Id="rId13" Type="http://schemas.openxmlformats.org/officeDocument/2006/relationships/theme" Target="../theme/theme8.xml"/><Relationship Id="rId3" Type="http://schemas.openxmlformats.org/officeDocument/2006/relationships/slideLayout" Target="../slideLayouts/slideLayout88.xml"/><Relationship Id="rId7" Type="http://schemas.openxmlformats.org/officeDocument/2006/relationships/slideLayout" Target="../slideLayouts/slideLayout92.xml"/><Relationship Id="rId12" Type="http://schemas.openxmlformats.org/officeDocument/2006/relationships/slideLayout" Target="../slideLayouts/slideLayout97.xml"/><Relationship Id="rId2" Type="http://schemas.openxmlformats.org/officeDocument/2006/relationships/slideLayout" Target="../slideLayouts/slideLayout87.xml"/><Relationship Id="rId1" Type="http://schemas.openxmlformats.org/officeDocument/2006/relationships/slideLayout" Target="../slideLayouts/slideLayout86.xml"/><Relationship Id="rId6" Type="http://schemas.openxmlformats.org/officeDocument/2006/relationships/slideLayout" Target="../slideLayouts/slideLayout91.xml"/><Relationship Id="rId11" Type="http://schemas.openxmlformats.org/officeDocument/2006/relationships/slideLayout" Target="../slideLayouts/slideLayout96.xml"/><Relationship Id="rId5" Type="http://schemas.openxmlformats.org/officeDocument/2006/relationships/slideLayout" Target="../slideLayouts/slideLayout90.xml"/><Relationship Id="rId10" Type="http://schemas.openxmlformats.org/officeDocument/2006/relationships/slideLayout" Target="../slideLayouts/slideLayout95.xml"/><Relationship Id="rId4" Type="http://schemas.openxmlformats.org/officeDocument/2006/relationships/slideLayout" Target="../slideLayouts/slideLayout89.xml"/><Relationship Id="rId9" Type="http://schemas.openxmlformats.org/officeDocument/2006/relationships/slideLayout" Target="../slideLayouts/slideLayout9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rc 2"/>
          <p:cNvSpPr>
            <a:spLocks/>
          </p:cNvSpPr>
          <p:nvPr/>
        </p:nvSpPr>
        <p:spPr bwMode="auto">
          <a:xfrm>
            <a:off x="0" y="842963"/>
            <a:ext cx="2895600" cy="6018212"/>
          </a:xfrm>
          <a:custGeom>
            <a:avLst/>
            <a:gdLst>
              <a:gd name="T0" fmla="*/ 0 w 21600"/>
              <a:gd name="T1" fmla="*/ 0 h 21600"/>
              <a:gd name="T2" fmla="*/ 388171267 w 21600"/>
              <a:gd name="T3" fmla="*/ 1676799800 h 21600"/>
              <a:gd name="T4" fmla="*/ 0 w 21600"/>
              <a:gd name="T5" fmla="*/ 1676799800 h 216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lnTo>
                  <a:pt x="-1" y="0"/>
                </a:lnTo>
                <a:close/>
              </a:path>
            </a:pathLst>
          </a:custGeom>
          <a:gradFill rotWithShape="0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endParaRPr lang="cs-CZ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2819400" y="609600"/>
            <a:ext cx="60960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2075" tIns="46037" rIns="92075" bIns="46037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cs-CZ"/>
              <a:t>Klepnutím upravíte styl předlohy nadpisu.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2819400" y="1981200"/>
            <a:ext cx="60960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2075" tIns="46037" rIns="92075" bIns="46037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cs-CZ"/>
              <a:t>Klepnutím upravíte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4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92075" tIns="46037" rIns="92075" bIns="46037" numCol="1" anchor="ctr" anchorCtr="0" compatLnSpc="1">
            <a:prstTxWarp prst="textNoShape">
              <a:avLst/>
            </a:prstTxWarp>
          </a:bodyPr>
          <a:lstStyle>
            <a:lvl1pPr>
              <a:defRPr b="0">
                <a:solidFill>
                  <a:schemeClr val="hlink"/>
                </a:solidFill>
                <a:latin typeface="+mn-lt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5814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92075" tIns="46037" rIns="92075" bIns="46037" numCol="1" anchor="ctr" anchorCtr="0" compatLnSpc="1">
            <a:prstTxWarp prst="textNoShape">
              <a:avLst/>
            </a:prstTxWarp>
          </a:bodyPr>
          <a:lstStyle>
            <a:lvl1pPr algn="ctr">
              <a:defRPr b="0">
                <a:solidFill>
                  <a:schemeClr val="hlink"/>
                </a:solidFill>
                <a:latin typeface="+mn-lt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1031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92075" tIns="46037" rIns="92075" bIns="46037" numCol="1" anchor="ctr" anchorCtr="0" compatLnSpc="1">
            <a:prstTxWarp prst="textNoShape">
              <a:avLst/>
            </a:prstTxWarp>
          </a:bodyPr>
          <a:lstStyle>
            <a:lvl1pPr algn="r">
              <a:defRPr b="0">
                <a:solidFill>
                  <a:schemeClr val="hlink"/>
                </a:solidFill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F6AD8D76-CF9F-45FA-B818-E6A9F7AFF367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07" r:id="rId2"/>
    <p:sldLayoutId id="2147483706" r:id="rId3"/>
    <p:sldLayoutId id="2147483705" r:id="rId4"/>
    <p:sldLayoutId id="2147483704" r:id="rId5"/>
    <p:sldLayoutId id="2147483703" r:id="rId6"/>
    <p:sldLayoutId id="2147483702" r:id="rId7"/>
    <p:sldLayoutId id="2147483701" r:id="rId8"/>
    <p:sldLayoutId id="2147483700" r:id="rId9"/>
    <p:sldLayoutId id="2147483699" r:id="rId10"/>
    <p:sldLayoutId id="2147483698" r:id="rId11"/>
    <p:sldLayoutId id="2147483697" r:id="rId12"/>
    <p:sldLayoutId id="2147483708" r:id="rId13"/>
  </p:sldLayoutIdLst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xStyles>
    <p:titleStyle>
      <a:lvl1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itchFamily="34" charset="0"/>
        </a:defRPr>
      </a:lvl2pPr>
      <a:lvl3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itchFamily="34" charset="0"/>
        </a:defRPr>
      </a:lvl3pPr>
      <a:lvl4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itchFamily="34" charset="0"/>
        </a:defRPr>
      </a:lvl4pPr>
      <a:lvl5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itchFamily="34" charset="0"/>
        </a:defRPr>
      </a:lvl5pPr>
      <a:lvl6pPr marL="457200"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itchFamily="34" charset="0"/>
        </a:defRPr>
      </a:lvl6pPr>
      <a:lvl7pPr marL="914400"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itchFamily="34" charset="0"/>
        </a:defRPr>
      </a:lvl7pPr>
      <a:lvl8pPr marL="1371600"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itchFamily="34" charset="0"/>
        </a:defRPr>
      </a:lvl8pPr>
      <a:lvl9pPr marL="1828800"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50000"/>
        <a:buFont typeface="Monotype Sorts" panose="01010601010101010101" pitchFamily="2" charset="2"/>
        <a:buChar char="n"/>
        <a:defRPr kumimoji="1"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75000"/>
        <a:buFont typeface="Monotype Sorts" panose="01010601010101010101" pitchFamily="2" charset="2"/>
        <a:buChar char="u"/>
        <a:defRPr kumimoji="1" sz="26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Monotype Sorts" panose="01010601010101010101" pitchFamily="2" charset="2"/>
        <a:buChar char="F"/>
        <a:defRPr kumimoji="1"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100000"/>
        <a:buChar char="•"/>
        <a:defRPr kumimoji="1"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100000"/>
        <a:buChar char="–"/>
        <a:defRPr kumimoji="1"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100000"/>
        <a:buChar char="–"/>
        <a:defRPr kumimoji="1"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100000"/>
        <a:buChar char="–"/>
        <a:defRPr kumimoji="1"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100000"/>
        <a:buChar char="–"/>
        <a:defRPr kumimoji="1"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100000"/>
        <a:buChar char="–"/>
        <a:defRPr kumimoji="1" sz="2000">
          <a:solidFill>
            <a:schemeClr val="tx1"/>
          </a:solidFill>
          <a:latin typeface="+mn-lt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rc 2"/>
          <p:cNvSpPr>
            <a:spLocks/>
          </p:cNvSpPr>
          <p:nvPr/>
        </p:nvSpPr>
        <p:spPr bwMode="auto">
          <a:xfrm>
            <a:off x="0" y="842963"/>
            <a:ext cx="2895600" cy="6018212"/>
          </a:xfrm>
          <a:custGeom>
            <a:avLst/>
            <a:gdLst>
              <a:gd name="T0" fmla="*/ 0 w 21600"/>
              <a:gd name="T1" fmla="*/ 0 h 21600"/>
              <a:gd name="T2" fmla="*/ 388171267 w 21600"/>
              <a:gd name="T3" fmla="*/ 1676799800 h 21600"/>
              <a:gd name="T4" fmla="*/ 0 w 21600"/>
              <a:gd name="T5" fmla="*/ 1676799800 h 216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lnTo>
                  <a:pt x="-1" y="0"/>
                </a:lnTo>
                <a:close/>
              </a:path>
            </a:pathLst>
          </a:custGeom>
          <a:gradFill rotWithShape="0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1" i="0" u="none" strike="noStrike" kern="1200" cap="none" spc="0" normalizeH="0" baseline="0" noProof="0">
              <a:ln>
                <a:noFill/>
              </a:ln>
              <a:solidFill>
                <a:srgbClr val="005654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2819400" y="609600"/>
            <a:ext cx="60960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2075" tIns="46037" rIns="92075" bIns="46037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cs-CZ"/>
              <a:t>Klepnutím upravíte styl předlohy nadpisu.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2819400" y="1981200"/>
            <a:ext cx="60960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2075" tIns="46037" rIns="92075" bIns="46037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cs-CZ"/>
              <a:t>Klepnutím upravíte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4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92075" tIns="46037" rIns="92075" bIns="46037" numCol="1" anchor="ctr" anchorCtr="0" compatLnSpc="1">
            <a:prstTxWarp prst="textNoShape">
              <a:avLst/>
            </a:prstTxWarp>
          </a:bodyPr>
          <a:lstStyle>
            <a:lvl1pPr>
              <a:defRPr b="0">
                <a:solidFill>
                  <a:schemeClr val="hlink"/>
                </a:solidFill>
                <a:latin typeface="+mn-lt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5814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92075" tIns="46037" rIns="92075" bIns="46037" numCol="1" anchor="ctr" anchorCtr="0" compatLnSpc="1">
            <a:prstTxWarp prst="textNoShape">
              <a:avLst/>
            </a:prstTxWarp>
          </a:bodyPr>
          <a:lstStyle>
            <a:lvl1pPr algn="ctr">
              <a:defRPr b="0">
                <a:solidFill>
                  <a:schemeClr val="hlink"/>
                </a:solidFill>
                <a:latin typeface="+mn-lt"/>
              </a:defRPr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031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92075" tIns="46037" rIns="92075" bIns="46037" numCol="1" anchor="ctr" anchorCtr="0" compatLnSpc="1">
            <a:prstTxWarp prst="textNoShape">
              <a:avLst/>
            </a:prstTxWarp>
          </a:bodyPr>
          <a:lstStyle>
            <a:lvl1pPr algn="r">
              <a:defRPr b="0">
                <a:solidFill>
                  <a:schemeClr val="hlink"/>
                </a:solidFill>
                <a:latin typeface="Arial" panose="020B0604020202020204" pitchFamily="34" charset="0"/>
              </a:defRPr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6AD8D76-CF9F-45FA-B818-E6A9F7AFF367}" type="slidenum">
              <a:rPr kumimoji="1" lang="cs-CZ" sz="1400" b="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452694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1" r:id="rId1"/>
    <p:sldLayoutId id="2147483752" r:id="rId2"/>
    <p:sldLayoutId id="2147483753" r:id="rId3"/>
    <p:sldLayoutId id="2147483754" r:id="rId4"/>
    <p:sldLayoutId id="2147483755" r:id="rId5"/>
    <p:sldLayoutId id="2147483756" r:id="rId6"/>
    <p:sldLayoutId id="2147483757" r:id="rId7"/>
    <p:sldLayoutId id="2147483758" r:id="rId8"/>
    <p:sldLayoutId id="2147483759" r:id="rId9"/>
    <p:sldLayoutId id="2147483760" r:id="rId10"/>
    <p:sldLayoutId id="2147483761" r:id="rId11"/>
    <p:sldLayoutId id="2147483762" r:id="rId12"/>
    <p:sldLayoutId id="2147483763" r:id="rId13"/>
  </p:sldLayoutIdLst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xStyles>
    <p:titleStyle>
      <a:lvl1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itchFamily="34" charset="0"/>
        </a:defRPr>
      </a:lvl2pPr>
      <a:lvl3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itchFamily="34" charset="0"/>
        </a:defRPr>
      </a:lvl3pPr>
      <a:lvl4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itchFamily="34" charset="0"/>
        </a:defRPr>
      </a:lvl4pPr>
      <a:lvl5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itchFamily="34" charset="0"/>
        </a:defRPr>
      </a:lvl5pPr>
      <a:lvl6pPr marL="457200"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itchFamily="34" charset="0"/>
        </a:defRPr>
      </a:lvl6pPr>
      <a:lvl7pPr marL="914400"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itchFamily="34" charset="0"/>
        </a:defRPr>
      </a:lvl7pPr>
      <a:lvl8pPr marL="1371600"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itchFamily="34" charset="0"/>
        </a:defRPr>
      </a:lvl8pPr>
      <a:lvl9pPr marL="1828800"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50000"/>
        <a:buFont typeface="Monotype Sorts" panose="01010601010101010101" pitchFamily="2" charset="2"/>
        <a:buChar char="n"/>
        <a:defRPr kumimoji="1"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75000"/>
        <a:buFont typeface="Monotype Sorts" panose="01010601010101010101" pitchFamily="2" charset="2"/>
        <a:buChar char="u"/>
        <a:defRPr kumimoji="1" sz="26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Monotype Sorts" panose="01010601010101010101" pitchFamily="2" charset="2"/>
        <a:buChar char="F"/>
        <a:defRPr kumimoji="1"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100000"/>
        <a:buChar char="•"/>
        <a:defRPr kumimoji="1"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100000"/>
        <a:buChar char="–"/>
        <a:defRPr kumimoji="1"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100000"/>
        <a:buChar char="–"/>
        <a:defRPr kumimoji="1"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100000"/>
        <a:buChar char="–"/>
        <a:defRPr kumimoji="1"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100000"/>
        <a:buChar char="–"/>
        <a:defRPr kumimoji="1"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100000"/>
        <a:buChar char="–"/>
        <a:defRPr kumimoji="1" sz="2000">
          <a:solidFill>
            <a:schemeClr val="tx1"/>
          </a:solidFill>
          <a:latin typeface="+mn-lt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rc 2"/>
          <p:cNvSpPr>
            <a:spLocks/>
          </p:cNvSpPr>
          <p:nvPr/>
        </p:nvSpPr>
        <p:spPr bwMode="auto">
          <a:xfrm>
            <a:off x="0" y="842963"/>
            <a:ext cx="2895600" cy="6018212"/>
          </a:xfrm>
          <a:custGeom>
            <a:avLst/>
            <a:gdLst>
              <a:gd name="T0" fmla="*/ 0 w 21600"/>
              <a:gd name="T1" fmla="*/ 0 h 21600"/>
              <a:gd name="T2" fmla="*/ 2895600 w 21600"/>
              <a:gd name="T3" fmla="*/ 6018212 h 21600"/>
              <a:gd name="T4" fmla="*/ 0 w 21600"/>
              <a:gd name="T5" fmla="*/ 6018212 h 216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lnTo>
                  <a:pt x="-1" y="0"/>
                </a:lnTo>
                <a:close/>
              </a:path>
            </a:pathLst>
          </a:custGeom>
          <a:gradFill rotWithShape="0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endParaRPr lang="cs-CZ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2819400" y="609600"/>
            <a:ext cx="60960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2075" tIns="46037" rIns="92075" bIns="46037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cs-CZ"/>
              <a:t>Klepnutím upravíte styl předlohy nadpisu.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2819400" y="1981200"/>
            <a:ext cx="60960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2075" tIns="46037" rIns="92075" bIns="46037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cs-CZ"/>
              <a:t>Klepnutím upravíte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4800" y="6248400"/>
            <a:ext cx="1905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92075" tIns="46037" rIns="92075" bIns="46037" numCol="1" anchor="ctr" anchorCtr="0" compatLnSpc="1">
            <a:prstTxWarp prst="textNoShape">
              <a:avLst/>
            </a:prstTxWarp>
          </a:bodyPr>
          <a:lstStyle>
            <a:lvl1pPr>
              <a:defRPr b="0">
                <a:solidFill>
                  <a:schemeClr val="hlink"/>
                </a:solidFill>
                <a:latin typeface="+mn-lt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581400" y="6248400"/>
            <a:ext cx="2895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92075" tIns="46037" rIns="92075" bIns="46037" numCol="1" anchor="ctr" anchorCtr="0" compatLnSpc="1">
            <a:prstTxWarp prst="textNoShape">
              <a:avLst/>
            </a:prstTxWarp>
          </a:bodyPr>
          <a:lstStyle>
            <a:lvl1pPr algn="ctr">
              <a:defRPr b="0">
                <a:solidFill>
                  <a:schemeClr val="hlink"/>
                </a:solidFill>
                <a:latin typeface="+mn-lt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1031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248400"/>
            <a:ext cx="1905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92075" tIns="46037" rIns="92075" bIns="46037" numCol="1" anchor="ctr" anchorCtr="0" compatLnSpc="1">
            <a:prstTxWarp prst="textNoShape">
              <a:avLst/>
            </a:prstTxWarp>
          </a:bodyPr>
          <a:lstStyle>
            <a:lvl1pPr algn="r">
              <a:defRPr b="0">
                <a:solidFill>
                  <a:schemeClr val="hlink"/>
                </a:solidFill>
                <a:latin typeface="+mn-lt"/>
              </a:defRPr>
            </a:lvl1pPr>
          </a:lstStyle>
          <a:p>
            <a:pPr>
              <a:defRPr/>
            </a:pPr>
            <a:fld id="{D3DC09AF-C13F-4BF3-9E17-CCF79D31F74A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8726650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5" r:id="rId1"/>
    <p:sldLayoutId id="2147483766" r:id="rId2"/>
    <p:sldLayoutId id="2147483767" r:id="rId3"/>
    <p:sldLayoutId id="2147483768" r:id="rId4"/>
    <p:sldLayoutId id="2147483769" r:id="rId5"/>
    <p:sldLayoutId id="2147483770" r:id="rId6"/>
    <p:sldLayoutId id="2147483771" r:id="rId7"/>
    <p:sldLayoutId id="2147483772" r:id="rId8"/>
    <p:sldLayoutId id="2147483773" r:id="rId9"/>
    <p:sldLayoutId id="2147483774" r:id="rId10"/>
    <p:sldLayoutId id="2147483775" r:id="rId11"/>
    <p:sldLayoutId id="2147483776" r:id="rId12"/>
  </p:sldLayoutIdLst>
  <mc:AlternateContent xmlns:mc="http://schemas.openxmlformats.org/markup-compatibility/2006" xmlns:p14="http://schemas.microsoft.com/office/powerpoint/2010/main">
    <mc:Choice Requires="p14">
      <p:transition spd="slow" p14:dur="1500">
        <p14:prism/>
      </p:transition>
    </mc:Choice>
    <mc:Fallback xmlns="">
      <p:transition spd="slow">
        <p:fade/>
      </p:transition>
    </mc:Fallback>
  </mc:AlternateContent>
  <p:txStyles>
    <p:titleStyle>
      <a:lvl1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anose="020B0606020202030204" pitchFamily="34" charset="0"/>
        </a:defRPr>
      </a:lvl2pPr>
      <a:lvl3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anose="020B0606020202030204" pitchFamily="34" charset="0"/>
        </a:defRPr>
      </a:lvl3pPr>
      <a:lvl4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anose="020B0606020202030204" pitchFamily="34" charset="0"/>
        </a:defRPr>
      </a:lvl4pPr>
      <a:lvl5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anose="020B0606020202030204" pitchFamily="34" charset="0"/>
        </a:defRPr>
      </a:lvl5pPr>
      <a:lvl6pPr marL="457200"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anose="020B0606020202030204" pitchFamily="34" charset="0"/>
        </a:defRPr>
      </a:lvl6pPr>
      <a:lvl7pPr marL="914400"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anose="020B0606020202030204" pitchFamily="34" charset="0"/>
        </a:defRPr>
      </a:lvl7pPr>
      <a:lvl8pPr marL="1371600"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anose="020B0606020202030204" pitchFamily="34" charset="0"/>
        </a:defRPr>
      </a:lvl8pPr>
      <a:lvl9pPr marL="1828800"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anose="020B0606020202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50000"/>
        <a:buFont typeface="Monotype Sorts" panose="01010601010101010101" pitchFamily="2" charset="2"/>
        <a:buChar char="n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75000"/>
        <a:buFont typeface="Monotype Sorts" panose="01010601010101010101" pitchFamily="2" charset="2"/>
        <a:buChar char="u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Monotype Sorts" panose="01010601010101010101" pitchFamily="2" charset="2"/>
        <a:buChar char="F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10000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10000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rc 2"/>
          <p:cNvSpPr>
            <a:spLocks/>
          </p:cNvSpPr>
          <p:nvPr/>
        </p:nvSpPr>
        <p:spPr bwMode="auto">
          <a:xfrm>
            <a:off x="0" y="842963"/>
            <a:ext cx="2895600" cy="6018212"/>
          </a:xfrm>
          <a:custGeom>
            <a:avLst/>
            <a:gdLst>
              <a:gd name="G0" fmla="+- 0 0 0"/>
              <a:gd name="G1" fmla="+- 21600 0 0"/>
              <a:gd name="G2" fmla="+- 21600 0 0"/>
              <a:gd name="T0" fmla="*/ 0 w 21600"/>
              <a:gd name="T1" fmla="*/ 0 h 21600"/>
              <a:gd name="T2" fmla="*/ 21600 w 21600"/>
              <a:gd name="T3" fmla="*/ 21600 h 21600"/>
              <a:gd name="T4" fmla="*/ 0 w 21600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gradFill rotWithShape="0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2819400" y="609600"/>
            <a:ext cx="60960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2075" tIns="46037" rIns="92075" bIns="46037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cs-CZ" altLang="en-US"/>
              <a:t>Klepnutím upravíte styl předlohy nadpisu.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2819400" y="1981200"/>
            <a:ext cx="60960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2075" tIns="46037" rIns="92075" bIns="46037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cs-CZ" altLang="en-US"/>
              <a:t>Klepnutím upravíte styly předlohy textu.</a:t>
            </a:r>
          </a:p>
          <a:p>
            <a:pPr lvl="1"/>
            <a:r>
              <a:rPr lang="cs-CZ" altLang="en-US"/>
              <a:t>Druhá úroveň</a:t>
            </a:r>
          </a:p>
          <a:p>
            <a:pPr lvl="2"/>
            <a:r>
              <a:rPr lang="cs-CZ" altLang="en-US"/>
              <a:t>Třetí úroveň</a:t>
            </a:r>
          </a:p>
          <a:p>
            <a:pPr lvl="3"/>
            <a:r>
              <a:rPr lang="cs-CZ" altLang="en-US"/>
              <a:t>Čtvrtá úroveň</a:t>
            </a:r>
          </a:p>
          <a:p>
            <a:pPr lvl="4"/>
            <a:r>
              <a:rPr lang="cs-CZ" altLang="en-US"/>
              <a:t>Pátá úroveň</a:t>
            </a: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4800" y="6248400"/>
            <a:ext cx="1905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92075" tIns="46037" rIns="92075" bIns="46037" numCol="1" anchor="ctr" anchorCtr="0" compatLnSpc="1">
            <a:prstTxWarp prst="textNoShape">
              <a:avLst/>
            </a:prstTxWarp>
          </a:bodyPr>
          <a:lstStyle>
            <a:lvl1pPr>
              <a:defRPr b="0">
                <a:solidFill>
                  <a:schemeClr val="hlink"/>
                </a:solidFill>
                <a:latin typeface="+mn-lt"/>
              </a:defRPr>
            </a:lvl1pPr>
          </a:lstStyle>
          <a:p>
            <a:endParaRPr lang="cs-CZ" alt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581400" y="6248400"/>
            <a:ext cx="2895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92075" tIns="46037" rIns="92075" bIns="46037" numCol="1" anchor="ctr" anchorCtr="0" compatLnSpc="1">
            <a:prstTxWarp prst="textNoShape">
              <a:avLst/>
            </a:prstTxWarp>
          </a:bodyPr>
          <a:lstStyle>
            <a:lvl1pPr algn="ctr">
              <a:defRPr b="0">
                <a:solidFill>
                  <a:schemeClr val="hlink"/>
                </a:solidFill>
                <a:latin typeface="+mn-lt"/>
              </a:defRPr>
            </a:lvl1pPr>
          </a:lstStyle>
          <a:p>
            <a:endParaRPr lang="cs-CZ" altLang="en-US"/>
          </a:p>
        </p:txBody>
      </p:sp>
      <p:sp>
        <p:nvSpPr>
          <p:cNvPr id="1031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248400"/>
            <a:ext cx="1905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92075" tIns="46037" rIns="92075" bIns="46037" numCol="1" anchor="ctr" anchorCtr="0" compatLnSpc="1">
            <a:prstTxWarp prst="textNoShape">
              <a:avLst/>
            </a:prstTxWarp>
          </a:bodyPr>
          <a:lstStyle>
            <a:lvl1pPr algn="r">
              <a:defRPr b="0">
                <a:solidFill>
                  <a:schemeClr val="hlink"/>
                </a:solidFill>
                <a:latin typeface="+mn-lt"/>
              </a:defRPr>
            </a:lvl1pPr>
          </a:lstStyle>
          <a:p>
            <a:fld id="{43356832-37F1-4180-B1CC-61DEEF126F3E}" type="slidenum">
              <a:rPr lang="cs-CZ" altLang="en-US"/>
              <a:pPr/>
              <a:t>‹#›</a:t>
            </a:fld>
            <a:endParaRPr lang="cs-CZ" altLang="en-US"/>
          </a:p>
        </p:txBody>
      </p:sp>
    </p:spTree>
    <p:extLst>
      <p:ext uri="{BB962C8B-B14F-4D97-AF65-F5344CB8AC3E}">
        <p14:creationId xmlns:p14="http://schemas.microsoft.com/office/powerpoint/2010/main" val="30065712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8" r:id="rId1"/>
    <p:sldLayoutId id="2147483779" r:id="rId2"/>
    <p:sldLayoutId id="2147483780" r:id="rId3"/>
    <p:sldLayoutId id="2147483781" r:id="rId4"/>
    <p:sldLayoutId id="2147483782" r:id="rId5"/>
    <p:sldLayoutId id="2147483783" r:id="rId6"/>
    <p:sldLayoutId id="2147483784" r:id="rId7"/>
    <p:sldLayoutId id="2147483785" r:id="rId8"/>
    <p:sldLayoutId id="2147483786" r:id="rId9"/>
    <p:sldLayoutId id="2147483787" r:id="rId10"/>
    <p:sldLayoutId id="2147483788" r:id="rId11"/>
    <p:sldLayoutId id="2147483789" r:id="rId12"/>
  </p:sldLayoutIdLst>
  <mc:AlternateContent xmlns:mc="http://schemas.openxmlformats.org/markup-compatibility/2006" xmlns:p14="http://schemas.microsoft.com/office/powerpoint/2010/main">
    <mc:Choice Requires="p14">
      <p:transition spd="slow" p14:dur="1500">
        <p14:prism/>
      </p:transition>
    </mc:Choice>
    <mc:Fallback xmlns="">
      <p:transition spd="slow">
        <p:fade/>
      </p:transition>
    </mc:Fallback>
  </mc:AlternateContent>
  <p:txStyles>
    <p:titleStyle>
      <a:lvl1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anose="020B0606020202030204" pitchFamily="34" charset="0"/>
        </a:defRPr>
      </a:lvl2pPr>
      <a:lvl3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anose="020B0606020202030204" pitchFamily="34" charset="0"/>
        </a:defRPr>
      </a:lvl3pPr>
      <a:lvl4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anose="020B0606020202030204" pitchFamily="34" charset="0"/>
        </a:defRPr>
      </a:lvl4pPr>
      <a:lvl5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anose="020B0606020202030204" pitchFamily="34" charset="0"/>
        </a:defRPr>
      </a:lvl5pPr>
      <a:lvl6pPr marL="457200"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anose="020B0606020202030204" pitchFamily="34" charset="0"/>
        </a:defRPr>
      </a:lvl6pPr>
      <a:lvl7pPr marL="914400"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anose="020B0606020202030204" pitchFamily="34" charset="0"/>
        </a:defRPr>
      </a:lvl7pPr>
      <a:lvl8pPr marL="1371600"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anose="020B0606020202030204" pitchFamily="34" charset="0"/>
        </a:defRPr>
      </a:lvl8pPr>
      <a:lvl9pPr marL="1828800"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anose="020B0606020202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50000"/>
        <a:buFont typeface="Monotype Sorts" panose="01010601010101010101" pitchFamily="2" charset="2"/>
        <a:buChar char="n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75000"/>
        <a:buFont typeface="Monotype Sorts" panose="01010601010101010101" pitchFamily="2" charset="2"/>
        <a:buChar char="u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Monotype Sorts" panose="01010601010101010101" pitchFamily="2" charset="2"/>
        <a:buChar char="F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10000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10000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rc 2"/>
          <p:cNvSpPr>
            <a:spLocks/>
          </p:cNvSpPr>
          <p:nvPr/>
        </p:nvSpPr>
        <p:spPr bwMode="auto">
          <a:xfrm>
            <a:off x="0" y="842963"/>
            <a:ext cx="2895600" cy="6018212"/>
          </a:xfrm>
          <a:custGeom>
            <a:avLst/>
            <a:gdLst>
              <a:gd name="T0" fmla="*/ 0 w 21600"/>
              <a:gd name="T1" fmla="*/ 0 h 21600"/>
              <a:gd name="T2" fmla="*/ 388171267 w 21600"/>
              <a:gd name="T3" fmla="*/ 1676799800 h 21600"/>
              <a:gd name="T4" fmla="*/ 0 w 21600"/>
              <a:gd name="T5" fmla="*/ 1676799800 h 216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lnTo>
                  <a:pt x="-1" y="0"/>
                </a:lnTo>
                <a:close/>
              </a:path>
            </a:pathLst>
          </a:custGeom>
          <a:gradFill rotWithShape="0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endParaRPr lang="cs-CZ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2819400" y="609600"/>
            <a:ext cx="60960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2075" tIns="46037" rIns="92075" bIns="46037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cs-CZ" altLang="cs-CZ"/>
              <a:t>Klepnutím upravíte styl předlohy nadpisu.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2819400" y="1981200"/>
            <a:ext cx="60960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2075" tIns="46037" rIns="92075" bIns="46037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cs-CZ" altLang="cs-CZ"/>
              <a:t>Klepnutím upravíte styly předlohy textu.</a:t>
            </a:r>
          </a:p>
          <a:p>
            <a:pPr lvl="1"/>
            <a:r>
              <a:rPr lang="cs-CZ" altLang="cs-CZ"/>
              <a:t>Druhá úroveň</a:t>
            </a:r>
          </a:p>
          <a:p>
            <a:pPr lvl="2"/>
            <a:r>
              <a:rPr lang="cs-CZ" altLang="cs-CZ"/>
              <a:t>Třetí úroveň</a:t>
            </a:r>
          </a:p>
          <a:p>
            <a:pPr lvl="3"/>
            <a:r>
              <a:rPr lang="cs-CZ" altLang="cs-CZ"/>
              <a:t>Čtvrtá úroveň</a:t>
            </a:r>
          </a:p>
          <a:p>
            <a:pPr lvl="4"/>
            <a:r>
              <a:rPr lang="cs-CZ" altLang="cs-CZ"/>
              <a:t>Pátá úroveň</a:t>
            </a: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4800" y="6248400"/>
            <a:ext cx="1905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92075" tIns="46037" rIns="92075" bIns="46037" numCol="1" anchor="ctr" anchorCtr="0" compatLnSpc="1">
            <a:prstTxWarp prst="textNoShape">
              <a:avLst/>
            </a:prstTxWarp>
          </a:bodyPr>
          <a:lstStyle>
            <a:lvl1pPr>
              <a:defRPr b="0">
                <a:solidFill>
                  <a:schemeClr val="hlink"/>
                </a:solidFill>
                <a:latin typeface="+mn-lt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581400" y="6248400"/>
            <a:ext cx="2895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92075" tIns="46037" rIns="92075" bIns="46037" numCol="1" anchor="ctr" anchorCtr="0" compatLnSpc="1">
            <a:prstTxWarp prst="textNoShape">
              <a:avLst/>
            </a:prstTxWarp>
          </a:bodyPr>
          <a:lstStyle>
            <a:lvl1pPr algn="ctr">
              <a:defRPr b="0">
                <a:solidFill>
                  <a:schemeClr val="hlink"/>
                </a:solidFill>
                <a:latin typeface="+mn-lt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1031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248400"/>
            <a:ext cx="1905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92075" tIns="46037" rIns="92075" bIns="46037" numCol="1" anchor="ctr" anchorCtr="0" compatLnSpc="1">
            <a:prstTxWarp prst="textNoShape">
              <a:avLst/>
            </a:prstTxWarp>
          </a:bodyPr>
          <a:lstStyle>
            <a:lvl1pPr algn="r">
              <a:defRPr b="0">
                <a:solidFill>
                  <a:schemeClr val="hlink"/>
                </a:solidFill>
                <a:latin typeface="Arial" panose="020B0604020202020204" pitchFamily="34" charset="0"/>
              </a:defRPr>
            </a:lvl1pPr>
          </a:lstStyle>
          <a:p>
            <a:fld id="{3DC62849-87F8-4400-B842-136B12E48190}" type="slidenum">
              <a:rPr lang="cs-CZ" altLang="cs-CZ"/>
              <a:pPr/>
              <a:t>‹#›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3351262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7" r:id="rId1"/>
    <p:sldLayoutId id="2147483818" r:id="rId2"/>
    <p:sldLayoutId id="2147483819" r:id="rId3"/>
    <p:sldLayoutId id="2147483820" r:id="rId4"/>
    <p:sldLayoutId id="2147483821" r:id="rId5"/>
    <p:sldLayoutId id="2147483822" r:id="rId6"/>
    <p:sldLayoutId id="2147483823" r:id="rId7"/>
    <p:sldLayoutId id="2147483824" r:id="rId8"/>
    <p:sldLayoutId id="2147483825" r:id="rId9"/>
    <p:sldLayoutId id="2147483826" r:id="rId10"/>
    <p:sldLayoutId id="2147483827" r:id="rId11"/>
  </p:sldLayoutIdLst>
  <p:transition>
    <p:zoom/>
  </p:transition>
  <p:txStyles>
    <p:titleStyle>
      <a:lvl1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itchFamily="34" charset="0"/>
        </a:defRPr>
      </a:lvl2pPr>
      <a:lvl3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itchFamily="34" charset="0"/>
        </a:defRPr>
      </a:lvl3pPr>
      <a:lvl4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itchFamily="34" charset="0"/>
        </a:defRPr>
      </a:lvl4pPr>
      <a:lvl5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itchFamily="34" charset="0"/>
        </a:defRPr>
      </a:lvl5pPr>
      <a:lvl6pPr marL="457200"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itchFamily="34" charset="0"/>
        </a:defRPr>
      </a:lvl6pPr>
      <a:lvl7pPr marL="914400"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itchFamily="34" charset="0"/>
        </a:defRPr>
      </a:lvl7pPr>
      <a:lvl8pPr marL="1371600"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itchFamily="34" charset="0"/>
        </a:defRPr>
      </a:lvl8pPr>
      <a:lvl9pPr marL="1828800"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50000"/>
        <a:buFont typeface="Monotype Sorts" panose="01010601010101010101" pitchFamily="2" charset="2"/>
        <a:buChar char="n"/>
        <a:defRPr kumimoji="1"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75000"/>
        <a:buFont typeface="Monotype Sorts" panose="01010601010101010101" pitchFamily="2" charset="2"/>
        <a:buChar char="u"/>
        <a:defRPr kumimoji="1" sz="26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Monotype Sorts" panose="01010601010101010101" pitchFamily="2" charset="2"/>
        <a:buChar char="F"/>
        <a:defRPr kumimoji="1"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100000"/>
        <a:buChar char="•"/>
        <a:defRPr kumimoji="1"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100000"/>
        <a:buChar char="–"/>
        <a:defRPr kumimoji="1"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100000"/>
        <a:buChar char="–"/>
        <a:defRPr kumimoji="1"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100000"/>
        <a:buChar char="–"/>
        <a:defRPr kumimoji="1"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100000"/>
        <a:buChar char="–"/>
        <a:defRPr kumimoji="1"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100000"/>
        <a:buChar char="–"/>
        <a:defRPr kumimoji="1" sz="2000">
          <a:solidFill>
            <a:schemeClr val="tx1"/>
          </a:solidFill>
          <a:latin typeface="+mn-lt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rc 2"/>
          <p:cNvSpPr>
            <a:spLocks/>
          </p:cNvSpPr>
          <p:nvPr/>
        </p:nvSpPr>
        <p:spPr bwMode="auto">
          <a:xfrm>
            <a:off x="0" y="842963"/>
            <a:ext cx="2895600" cy="6018212"/>
          </a:xfrm>
          <a:custGeom>
            <a:avLst/>
            <a:gdLst>
              <a:gd name="G0" fmla="+- 0 0 0"/>
              <a:gd name="G1" fmla="+- 21600 0 0"/>
              <a:gd name="G2" fmla="+- 21600 0 0"/>
              <a:gd name="T0" fmla="*/ 0 w 21600"/>
              <a:gd name="T1" fmla="*/ 0 h 21600"/>
              <a:gd name="T2" fmla="*/ 21600 w 21600"/>
              <a:gd name="T3" fmla="*/ 21600 h 21600"/>
              <a:gd name="T4" fmla="*/ 0 w 21600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gradFill rotWithShape="0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2819400" y="609600"/>
            <a:ext cx="60960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2075" tIns="46037" rIns="92075" bIns="46037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cs-CZ" altLang="en-US"/>
              <a:t>Klepnutím upravíte styl předlohy nadpisu.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2819400" y="1981200"/>
            <a:ext cx="60960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2075" tIns="46037" rIns="92075" bIns="46037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cs-CZ" altLang="en-US"/>
              <a:t>Klepnutím upravíte styly předlohy textu.</a:t>
            </a:r>
          </a:p>
          <a:p>
            <a:pPr lvl="1"/>
            <a:r>
              <a:rPr lang="cs-CZ" altLang="en-US"/>
              <a:t>Druhá úroveň</a:t>
            </a:r>
          </a:p>
          <a:p>
            <a:pPr lvl="2"/>
            <a:r>
              <a:rPr lang="cs-CZ" altLang="en-US"/>
              <a:t>Třetí úroveň</a:t>
            </a:r>
          </a:p>
          <a:p>
            <a:pPr lvl="3"/>
            <a:r>
              <a:rPr lang="cs-CZ" altLang="en-US"/>
              <a:t>Čtvrtá úroveň</a:t>
            </a:r>
          </a:p>
          <a:p>
            <a:pPr lvl="4"/>
            <a:r>
              <a:rPr lang="cs-CZ" altLang="en-US"/>
              <a:t>Pátá úroveň</a:t>
            </a: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4800" y="6248400"/>
            <a:ext cx="1905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92075" tIns="46037" rIns="92075" bIns="46037" numCol="1" anchor="ctr" anchorCtr="0" compatLnSpc="1">
            <a:prstTxWarp prst="textNoShape">
              <a:avLst/>
            </a:prstTxWarp>
          </a:bodyPr>
          <a:lstStyle>
            <a:lvl1pPr>
              <a:defRPr b="0">
                <a:solidFill>
                  <a:schemeClr val="hlink"/>
                </a:solidFill>
                <a:latin typeface="+mn-lt"/>
              </a:defRPr>
            </a:lvl1pPr>
          </a:lstStyle>
          <a:p>
            <a:endParaRPr lang="cs-CZ" alt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581400" y="6248400"/>
            <a:ext cx="2895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92075" tIns="46037" rIns="92075" bIns="46037" numCol="1" anchor="ctr" anchorCtr="0" compatLnSpc="1">
            <a:prstTxWarp prst="textNoShape">
              <a:avLst/>
            </a:prstTxWarp>
          </a:bodyPr>
          <a:lstStyle>
            <a:lvl1pPr algn="ctr">
              <a:defRPr b="0">
                <a:solidFill>
                  <a:schemeClr val="hlink"/>
                </a:solidFill>
                <a:latin typeface="+mn-lt"/>
              </a:defRPr>
            </a:lvl1pPr>
          </a:lstStyle>
          <a:p>
            <a:endParaRPr lang="cs-CZ" altLang="en-US"/>
          </a:p>
        </p:txBody>
      </p:sp>
      <p:sp>
        <p:nvSpPr>
          <p:cNvPr id="1031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248400"/>
            <a:ext cx="1905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92075" tIns="46037" rIns="92075" bIns="46037" numCol="1" anchor="ctr" anchorCtr="0" compatLnSpc="1">
            <a:prstTxWarp prst="textNoShape">
              <a:avLst/>
            </a:prstTxWarp>
          </a:bodyPr>
          <a:lstStyle>
            <a:lvl1pPr algn="r">
              <a:defRPr b="0">
                <a:solidFill>
                  <a:schemeClr val="hlink"/>
                </a:solidFill>
                <a:latin typeface="+mn-lt"/>
              </a:defRPr>
            </a:lvl1pPr>
          </a:lstStyle>
          <a:p>
            <a:fld id="{C75D6FF0-AE52-41A4-9477-CA0184055DF3}" type="slidenum">
              <a:rPr lang="cs-CZ" altLang="en-US"/>
              <a:pPr/>
              <a:t>‹#›</a:t>
            </a:fld>
            <a:endParaRPr lang="cs-CZ" altLang="en-US"/>
          </a:p>
        </p:txBody>
      </p:sp>
    </p:spTree>
    <p:extLst>
      <p:ext uri="{BB962C8B-B14F-4D97-AF65-F5344CB8AC3E}">
        <p14:creationId xmlns:p14="http://schemas.microsoft.com/office/powerpoint/2010/main" val="17480354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9" r:id="rId1"/>
    <p:sldLayoutId id="2147483830" r:id="rId2"/>
    <p:sldLayoutId id="2147483831" r:id="rId3"/>
    <p:sldLayoutId id="2147483832" r:id="rId4"/>
    <p:sldLayoutId id="2147483833" r:id="rId5"/>
    <p:sldLayoutId id="2147483834" r:id="rId6"/>
    <p:sldLayoutId id="2147483835" r:id="rId7"/>
    <p:sldLayoutId id="2147483836" r:id="rId8"/>
    <p:sldLayoutId id="2147483837" r:id="rId9"/>
    <p:sldLayoutId id="2147483838" r:id="rId10"/>
    <p:sldLayoutId id="2147483839" r:id="rId11"/>
    <p:sldLayoutId id="2147483840" r:id="rId12"/>
  </p:sldLayoutIdLst>
  <p:transition>
    <p:zoom/>
  </p:transition>
  <p:txStyles>
    <p:titleStyle>
      <a:lvl1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anose="020B0606020202030204" pitchFamily="34" charset="0"/>
        </a:defRPr>
      </a:lvl2pPr>
      <a:lvl3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anose="020B0606020202030204" pitchFamily="34" charset="0"/>
        </a:defRPr>
      </a:lvl3pPr>
      <a:lvl4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anose="020B0606020202030204" pitchFamily="34" charset="0"/>
        </a:defRPr>
      </a:lvl4pPr>
      <a:lvl5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anose="020B0606020202030204" pitchFamily="34" charset="0"/>
        </a:defRPr>
      </a:lvl5pPr>
      <a:lvl6pPr marL="457200"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anose="020B0606020202030204" pitchFamily="34" charset="0"/>
        </a:defRPr>
      </a:lvl6pPr>
      <a:lvl7pPr marL="914400"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anose="020B0606020202030204" pitchFamily="34" charset="0"/>
        </a:defRPr>
      </a:lvl7pPr>
      <a:lvl8pPr marL="1371600"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anose="020B0606020202030204" pitchFamily="34" charset="0"/>
        </a:defRPr>
      </a:lvl8pPr>
      <a:lvl9pPr marL="1828800"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anose="020B0606020202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50000"/>
        <a:buFont typeface="Monotype Sorts" panose="01010601010101010101" pitchFamily="2" charset="2"/>
        <a:buChar char="n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75000"/>
        <a:buFont typeface="Monotype Sorts" panose="01010601010101010101" pitchFamily="2" charset="2"/>
        <a:buChar char="u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Monotype Sorts" panose="01010601010101010101" pitchFamily="2" charset="2"/>
        <a:buChar char="F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10000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10000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rc 2"/>
          <p:cNvSpPr>
            <a:spLocks/>
          </p:cNvSpPr>
          <p:nvPr/>
        </p:nvSpPr>
        <p:spPr bwMode="auto">
          <a:xfrm>
            <a:off x="0" y="842963"/>
            <a:ext cx="2895600" cy="6018212"/>
          </a:xfrm>
          <a:custGeom>
            <a:avLst/>
            <a:gdLst>
              <a:gd name="G0" fmla="+- 0 0 0"/>
              <a:gd name="G1" fmla="+- 21600 0 0"/>
              <a:gd name="G2" fmla="+- 21600 0 0"/>
              <a:gd name="T0" fmla="*/ 0 w 21600"/>
              <a:gd name="T1" fmla="*/ 0 h 21600"/>
              <a:gd name="T2" fmla="*/ 21600 w 21600"/>
              <a:gd name="T3" fmla="*/ 21600 h 21600"/>
              <a:gd name="T4" fmla="*/ 0 w 21600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gradFill rotWithShape="0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endParaRPr lang="cs-CZ">
              <a:solidFill>
                <a:srgbClr val="005654"/>
              </a:solidFill>
            </a:endParaRP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2819400" y="609600"/>
            <a:ext cx="60960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2075" tIns="46037" rIns="92075" bIns="46037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cs-CZ" altLang="cs-CZ"/>
              <a:t>Klepnutím upravíte styl předlohy nadpisu.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2819400" y="1981200"/>
            <a:ext cx="60960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2075" tIns="46037" rIns="92075" bIns="46037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cs-CZ" altLang="cs-CZ"/>
              <a:t>Klepnutím upravíte styly předlohy textu.</a:t>
            </a:r>
          </a:p>
          <a:p>
            <a:pPr lvl="1"/>
            <a:r>
              <a:rPr lang="cs-CZ" altLang="cs-CZ"/>
              <a:t>Druhá úroveň</a:t>
            </a:r>
          </a:p>
          <a:p>
            <a:pPr lvl="2"/>
            <a:r>
              <a:rPr lang="cs-CZ" altLang="cs-CZ"/>
              <a:t>Třetí úroveň</a:t>
            </a:r>
          </a:p>
          <a:p>
            <a:pPr lvl="3"/>
            <a:r>
              <a:rPr lang="cs-CZ" altLang="cs-CZ"/>
              <a:t>Čtvrtá úroveň</a:t>
            </a:r>
          </a:p>
          <a:p>
            <a:pPr lvl="4"/>
            <a:r>
              <a:rPr lang="cs-CZ" altLang="cs-CZ"/>
              <a:t>Pátá úroveň</a:t>
            </a: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4800" y="6248400"/>
            <a:ext cx="1905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92075" tIns="46037" rIns="92075" bIns="46037" numCol="1" anchor="ctr" anchorCtr="0" compatLnSpc="1">
            <a:prstTxWarp prst="textNoShape">
              <a:avLst/>
            </a:prstTxWarp>
          </a:bodyPr>
          <a:lstStyle>
            <a:lvl1pPr>
              <a:defRPr b="0">
                <a:solidFill>
                  <a:schemeClr val="hlink"/>
                </a:solidFill>
                <a:latin typeface="+mn-lt"/>
              </a:defRPr>
            </a:lvl1pPr>
          </a:lstStyle>
          <a:p>
            <a:endParaRPr lang="cs-CZ" altLang="cs-CZ">
              <a:solidFill>
                <a:srgbClr val="0000FF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581400" y="6248400"/>
            <a:ext cx="2895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92075" tIns="46037" rIns="92075" bIns="46037" numCol="1" anchor="ctr" anchorCtr="0" compatLnSpc="1">
            <a:prstTxWarp prst="textNoShape">
              <a:avLst/>
            </a:prstTxWarp>
          </a:bodyPr>
          <a:lstStyle>
            <a:lvl1pPr algn="ctr">
              <a:defRPr b="0">
                <a:solidFill>
                  <a:schemeClr val="hlink"/>
                </a:solidFill>
                <a:latin typeface="+mn-lt"/>
              </a:defRPr>
            </a:lvl1pPr>
          </a:lstStyle>
          <a:p>
            <a:endParaRPr lang="cs-CZ" altLang="cs-CZ">
              <a:solidFill>
                <a:srgbClr val="0000FF"/>
              </a:solidFill>
            </a:endParaRPr>
          </a:p>
        </p:txBody>
      </p:sp>
      <p:sp>
        <p:nvSpPr>
          <p:cNvPr id="1031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248400"/>
            <a:ext cx="1905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92075" tIns="46037" rIns="92075" bIns="46037" numCol="1" anchor="ctr" anchorCtr="0" compatLnSpc="1">
            <a:prstTxWarp prst="textNoShape">
              <a:avLst/>
            </a:prstTxWarp>
          </a:bodyPr>
          <a:lstStyle>
            <a:lvl1pPr algn="r">
              <a:defRPr b="0">
                <a:solidFill>
                  <a:schemeClr val="hlink"/>
                </a:solidFill>
                <a:latin typeface="+mn-lt"/>
              </a:defRPr>
            </a:lvl1pPr>
          </a:lstStyle>
          <a:p>
            <a:fld id="{3235F7AA-359C-4B7C-8068-2AC915E62F02}" type="slidenum">
              <a:rPr lang="cs-CZ" altLang="cs-CZ" smtClean="0">
                <a:solidFill>
                  <a:srgbClr val="0000FF"/>
                </a:solidFill>
              </a:rPr>
              <a:pPr/>
              <a:t>‹#›</a:t>
            </a:fld>
            <a:endParaRPr lang="cs-CZ" altLang="cs-CZ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98554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42" r:id="rId1"/>
    <p:sldLayoutId id="2147483843" r:id="rId2"/>
    <p:sldLayoutId id="2147483844" r:id="rId3"/>
    <p:sldLayoutId id="2147483845" r:id="rId4"/>
    <p:sldLayoutId id="2147483846" r:id="rId5"/>
    <p:sldLayoutId id="2147483847" r:id="rId6"/>
    <p:sldLayoutId id="2147483848" r:id="rId7"/>
    <p:sldLayoutId id="2147483849" r:id="rId8"/>
    <p:sldLayoutId id="2147483850" r:id="rId9"/>
    <p:sldLayoutId id="2147483851" r:id="rId10"/>
    <p:sldLayoutId id="2147483852" r:id="rId11"/>
    <p:sldLayoutId id="2147483853" r:id="rId12"/>
  </p:sldLayoutIdLst>
  <mc:AlternateContent xmlns:mc="http://schemas.openxmlformats.org/markup-compatibility/2006" xmlns:p14="http://schemas.microsoft.com/office/powerpoint/2010/main">
    <mc:Choice Requires="p14">
      <p:transition spd="slow" p14:dur="1500">
        <p14:prism/>
      </p:transition>
    </mc:Choice>
    <mc:Fallback xmlns="">
      <p:transition spd="slow">
        <p:fade/>
      </p:transition>
    </mc:Fallback>
  </mc:AlternateContent>
  <p:txStyles>
    <p:titleStyle>
      <a:lvl1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anose="020B0606020202030204" pitchFamily="34" charset="0"/>
        </a:defRPr>
      </a:lvl2pPr>
      <a:lvl3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anose="020B0606020202030204" pitchFamily="34" charset="0"/>
        </a:defRPr>
      </a:lvl3pPr>
      <a:lvl4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anose="020B0606020202030204" pitchFamily="34" charset="0"/>
        </a:defRPr>
      </a:lvl4pPr>
      <a:lvl5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anose="020B0606020202030204" pitchFamily="34" charset="0"/>
        </a:defRPr>
      </a:lvl5pPr>
      <a:lvl6pPr marL="457200"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anose="020B0606020202030204" pitchFamily="34" charset="0"/>
        </a:defRPr>
      </a:lvl6pPr>
      <a:lvl7pPr marL="914400"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anose="020B0606020202030204" pitchFamily="34" charset="0"/>
        </a:defRPr>
      </a:lvl7pPr>
      <a:lvl8pPr marL="1371600"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anose="020B0606020202030204" pitchFamily="34" charset="0"/>
        </a:defRPr>
      </a:lvl8pPr>
      <a:lvl9pPr marL="1828800"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anose="020B0606020202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50000"/>
        <a:buFont typeface="Monotype Sorts" panose="01010601010101010101" pitchFamily="2" charset="2"/>
        <a:buChar char="n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75000"/>
        <a:buFont typeface="Monotype Sorts" panose="01010601010101010101" pitchFamily="2" charset="2"/>
        <a:buChar char="u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Monotype Sorts" panose="01010601010101010101" pitchFamily="2" charset="2"/>
        <a:buChar char="F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10000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10000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rc 2"/>
          <p:cNvSpPr>
            <a:spLocks/>
          </p:cNvSpPr>
          <p:nvPr/>
        </p:nvSpPr>
        <p:spPr bwMode="auto">
          <a:xfrm>
            <a:off x="0" y="842963"/>
            <a:ext cx="2895600" cy="6018212"/>
          </a:xfrm>
          <a:custGeom>
            <a:avLst/>
            <a:gdLst>
              <a:gd name="G0" fmla="+- 0 0 0"/>
              <a:gd name="G1" fmla="+- 21600 0 0"/>
              <a:gd name="G2" fmla="+- 21600 0 0"/>
              <a:gd name="T0" fmla="*/ 0 w 21600"/>
              <a:gd name="T1" fmla="*/ 0 h 21600"/>
              <a:gd name="T2" fmla="*/ 21600 w 21600"/>
              <a:gd name="T3" fmla="*/ 21600 h 21600"/>
              <a:gd name="T4" fmla="*/ 0 w 21600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gradFill rotWithShape="0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 w="9525">
            <a:noFill/>
            <a:round/>
            <a:headEnd type="none" w="sm" len="sm"/>
            <a:tailEnd type="none" w="sm" len="sm"/>
          </a:ln>
        </p:spPr>
        <p:txBody>
          <a:bodyPr/>
          <a:lstStyle/>
          <a:p>
            <a:pPr>
              <a:defRPr/>
            </a:pPr>
            <a:endParaRPr lang="cs-CZ" b="0">
              <a:solidFill>
                <a:srgbClr val="005654"/>
              </a:solidFill>
              <a:cs typeface="Arial" panose="020B0604020202020204" pitchFamily="34" charset="0"/>
            </a:endParaRP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2819400" y="609600"/>
            <a:ext cx="60960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2075" tIns="46037" rIns="92075" bIns="46037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cs-CZ"/>
              <a:t>Klepnutím upravíte styl předlohy nadpisu.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2819400" y="1981200"/>
            <a:ext cx="60960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2075" tIns="46037" rIns="92075" bIns="46037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cs-CZ"/>
              <a:t>Klepnutím upravíte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4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92075" tIns="46037" rIns="92075" bIns="46037" numCol="1" anchor="ctr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hlink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cs-CZ" b="0">
              <a:solidFill>
                <a:srgbClr val="0000FF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5814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92075" tIns="46037" rIns="92075" bIns="46037" numCol="1" anchor="ctr" anchorCtr="0" compatLnSpc="1">
            <a:prstTxWarp prst="textNoShape">
              <a:avLst/>
            </a:prstTxWarp>
          </a:bodyPr>
          <a:lstStyle>
            <a:lvl1pPr algn="ctr" eaLnBrk="0" hangingPunct="0">
              <a:defRPr>
                <a:solidFill>
                  <a:schemeClr val="hlink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cs-CZ" b="0">
              <a:solidFill>
                <a:srgbClr val="0000FF"/>
              </a:solidFill>
            </a:endParaRPr>
          </a:p>
        </p:txBody>
      </p:sp>
      <p:sp>
        <p:nvSpPr>
          <p:cNvPr id="1031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92075" tIns="46037" rIns="92075" bIns="46037" numCol="1" anchor="ctr" anchorCtr="0" compatLnSpc="1">
            <a:prstTxWarp prst="textNoShape">
              <a:avLst/>
            </a:prstTxWarp>
          </a:bodyPr>
          <a:lstStyle>
            <a:lvl1pPr algn="r" eaLnBrk="0" hangingPunct="0">
              <a:defRPr>
                <a:solidFill>
                  <a:schemeClr val="hlink"/>
                </a:solidFill>
                <a:latin typeface="Arial" panose="020B0604020202020204" pitchFamily="34" charset="0"/>
              </a:defRPr>
            </a:lvl1pPr>
          </a:lstStyle>
          <a:p>
            <a:fld id="{BA70BA5F-6FAC-4BC9-A8B2-BEAF51B39DC1}" type="slidenum">
              <a:rPr lang="cs-CZ" b="0">
                <a:solidFill>
                  <a:srgbClr val="0000FF"/>
                </a:solidFill>
                <a:cs typeface="Arial" panose="020B0604020202020204" pitchFamily="34" charset="0"/>
              </a:rPr>
              <a:pPr/>
              <a:t>‹#›</a:t>
            </a:fld>
            <a:endParaRPr lang="cs-CZ" b="0">
              <a:solidFill>
                <a:srgbClr val="0000FF"/>
              </a:solidFill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3477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55" r:id="rId1"/>
    <p:sldLayoutId id="2147483856" r:id="rId2"/>
    <p:sldLayoutId id="2147483857" r:id="rId3"/>
    <p:sldLayoutId id="2147483858" r:id="rId4"/>
    <p:sldLayoutId id="2147483859" r:id="rId5"/>
    <p:sldLayoutId id="2147483860" r:id="rId6"/>
    <p:sldLayoutId id="2147483861" r:id="rId7"/>
    <p:sldLayoutId id="2147483862" r:id="rId8"/>
    <p:sldLayoutId id="2147483863" r:id="rId9"/>
    <p:sldLayoutId id="2147483864" r:id="rId10"/>
    <p:sldLayoutId id="2147483865" r:id="rId11"/>
    <p:sldLayoutId id="2147483866" r:id="rId12"/>
  </p:sldLayoutIdLst>
  <mc:AlternateContent xmlns:mc="http://schemas.openxmlformats.org/markup-compatibility/2006" xmlns:p14="http://schemas.microsoft.com/office/powerpoint/2010/main">
    <mc:Choice Requires="p14">
      <p:transition spd="slow" p14:dur="1500">
        <p14:prism/>
      </p:transition>
    </mc:Choice>
    <mc:Fallback xmlns="">
      <p:transition spd="slow">
        <p:fade/>
      </p:transition>
    </mc:Fallback>
  </mc:AlternateContent>
  <p:txStyles>
    <p:titleStyle>
      <a:lvl1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itchFamily="34" charset="0"/>
        </a:defRPr>
      </a:lvl2pPr>
      <a:lvl3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itchFamily="34" charset="0"/>
        </a:defRPr>
      </a:lvl3pPr>
      <a:lvl4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itchFamily="34" charset="0"/>
        </a:defRPr>
      </a:lvl4pPr>
      <a:lvl5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itchFamily="34" charset="0"/>
        </a:defRPr>
      </a:lvl5pPr>
      <a:lvl6pPr marL="457200"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itchFamily="34" charset="0"/>
        </a:defRPr>
      </a:lvl6pPr>
      <a:lvl7pPr marL="914400"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itchFamily="34" charset="0"/>
        </a:defRPr>
      </a:lvl7pPr>
      <a:lvl8pPr marL="1371600"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itchFamily="34" charset="0"/>
        </a:defRPr>
      </a:lvl8pPr>
      <a:lvl9pPr marL="1828800"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50000"/>
        <a:buFont typeface="Monotype Sorts" panose="01010601010101010101" pitchFamily="2" charset="2"/>
        <a:buChar char="n"/>
        <a:defRPr kumimoji="1"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75000"/>
        <a:buFont typeface="Monotype Sorts" panose="01010601010101010101" pitchFamily="2" charset="2"/>
        <a:buChar char="u"/>
        <a:defRPr kumimoji="1" sz="26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Monotype Sorts" panose="01010601010101010101" pitchFamily="2" charset="2"/>
        <a:buChar char="F"/>
        <a:defRPr kumimoji="1"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100000"/>
        <a:buChar char="•"/>
        <a:defRPr kumimoji="1"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100000"/>
        <a:buChar char="–"/>
        <a:defRPr kumimoji="1"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100000"/>
        <a:buChar char="–"/>
        <a:defRPr kumimoji="1"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100000"/>
        <a:buChar char="–"/>
        <a:defRPr kumimoji="1"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100000"/>
        <a:buChar char="–"/>
        <a:defRPr kumimoji="1"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100000"/>
        <a:buChar char="–"/>
        <a:defRPr kumimoji="1" sz="2000">
          <a:solidFill>
            <a:schemeClr val="tx1"/>
          </a:solidFill>
          <a:latin typeface="+mn-lt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50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6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tif"/><Relationship Id="rId1" Type="http://schemas.openxmlformats.org/officeDocument/2006/relationships/slideLayout" Target="../slideLayouts/slideLayout68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3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4" Type="http://schemas.openxmlformats.org/officeDocument/2006/relationships/image" Target="../media/image14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6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1.xml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4" Type="http://schemas.openxmlformats.org/officeDocument/2006/relationships/image" Target="../media/image1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1.xml"/><Relationship Id="rId2" Type="http://schemas.openxmlformats.org/officeDocument/2006/relationships/video" Target="../media/media4.mp4"/><Relationship Id="rId1" Type="http://schemas.microsoft.com/office/2007/relationships/media" Target="../media/media4.mp4"/><Relationship Id="rId4" Type="http://schemas.openxmlformats.org/officeDocument/2006/relationships/image" Target="../media/image1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image" Target="../media/image18.gif"/><Relationship Id="rId1" Type="http://schemas.openxmlformats.org/officeDocument/2006/relationships/slideLayout" Target="../slideLayouts/slideLayout3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6.xml"/><Relationship Id="rId2" Type="http://schemas.microsoft.com/office/2007/relationships/media" Target="../media/media1.mp3"/><Relationship Id="rId1" Type="http://schemas.openxmlformats.org/officeDocument/2006/relationships/audio" Target="NULL" TargetMode="Externa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38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8.xml"/><Relationship Id="rId2" Type="http://schemas.openxmlformats.org/officeDocument/2006/relationships/video" Target="../media/media5.mp4"/><Relationship Id="rId1" Type="http://schemas.microsoft.com/office/2007/relationships/media" Target="../media/media5.mp4"/><Relationship Id="rId4" Type="http://schemas.openxmlformats.org/officeDocument/2006/relationships/image" Target="../media/image21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40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0.xml"/><Relationship Id="rId2" Type="http://schemas.microsoft.com/office/2007/relationships/media" Target="../media/media6.mp4"/><Relationship Id="rId1" Type="http://schemas.openxmlformats.org/officeDocument/2006/relationships/video" Target="NULL" TargetMode="External"/><Relationship Id="rId4" Type="http://schemas.openxmlformats.org/officeDocument/2006/relationships/image" Target="../media/image23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40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40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0.xml"/><Relationship Id="rId2" Type="http://schemas.openxmlformats.org/officeDocument/2006/relationships/video" Target="../media/media7.mp4"/><Relationship Id="rId1" Type="http://schemas.microsoft.com/office/2007/relationships/media" Target="../media/media7.mp4"/><Relationship Id="rId4" Type="http://schemas.openxmlformats.org/officeDocument/2006/relationships/image" Target="../media/image26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40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0.xml"/><Relationship Id="rId2" Type="http://schemas.openxmlformats.org/officeDocument/2006/relationships/video" Target="../media/media8.mp4"/><Relationship Id="rId1" Type="http://schemas.microsoft.com/office/2007/relationships/media" Target="../media/media8.mp4"/><Relationship Id="rId4" Type="http://schemas.openxmlformats.org/officeDocument/2006/relationships/image" Target="../media/image2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8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6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40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tif"/><Relationship Id="rId1" Type="http://schemas.openxmlformats.org/officeDocument/2006/relationships/slideLayout" Target="../slideLayouts/slideLayout40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tif"/><Relationship Id="rId1" Type="http://schemas.openxmlformats.org/officeDocument/2006/relationships/slideLayout" Target="../slideLayouts/slideLayout40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0.xml"/><Relationship Id="rId2" Type="http://schemas.openxmlformats.org/officeDocument/2006/relationships/video" Target="../media/media9.mp4"/><Relationship Id="rId1" Type="http://schemas.microsoft.com/office/2007/relationships/media" Target="../media/media9.mp4"/><Relationship Id="rId4" Type="http://schemas.openxmlformats.org/officeDocument/2006/relationships/image" Target="../media/image32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40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6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tif"/><Relationship Id="rId1" Type="http://schemas.openxmlformats.org/officeDocument/2006/relationships/slideLayout" Target="../slideLayouts/slideLayout40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40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40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8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40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gif"/><Relationship Id="rId1" Type="http://schemas.openxmlformats.org/officeDocument/2006/relationships/slideLayout" Target="../slideLayouts/slideLayout40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40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g"/><Relationship Id="rId1" Type="http://schemas.openxmlformats.org/officeDocument/2006/relationships/slideLayout" Target="../slideLayouts/slideLayout40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5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5.xml"/><Relationship Id="rId2" Type="http://schemas.openxmlformats.org/officeDocument/2006/relationships/video" Target="../media/media10.mp4"/><Relationship Id="rId1" Type="http://schemas.microsoft.com/office/2007/relationships/media" Target="../media/media10.mp4"/><Relationship Id="rId5" Type="http://schemas.openxmlformats.org/officeDocument/2006/relationships/image" Target="../media/image42.png"/><Relationship Id="rId4" Type="http://schemas.openxmlformats.org/officeDocument/2006/relationships/image" Target="../media/image41.jpe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8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6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85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7.xml"/><Relationship Id="rId2" Type="http://schemas.openxmlformats.org/officeDocument/2006/relationships/video" Target="../media/media11.mp4"/><Relationship Id="rId1" Type="http://schemas.microsoft.com/office/2007/relationships/media" Target="../media/media11.mp4"/><Relationship Id="rId4" Type="http://schemas.openxmlformats.org/officeDocument/2006/relationships/image" Target="../media/image4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6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40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40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0.xml"/><Relationship Id="rId2" Type="http://schemas.openxmlformats.org/officeDocument/2006/relationships/video" Target="../media/media12.mp4"/><Relationship Id="rId1" Type="http://schemas.microsoft.com/office/2007/relationships/media" Target="../media/media12.mp4"/><Relationship Id="rId4" Type="http://schemas.openxmlformats.org/officeDocument/2006/relationships/image" Target="../media/image48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40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g"/><Relationship Id="rId1" Type="http://schemas.openxmlformats.org/officeDocument/2006/relationships/slideLayout" Target="../slideLayouts/slideLayout40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40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gif"/><Relationship Id="rId1" Type="http://schemas.openxmlformats.org/officeDocument/2006/relationships/slideLayout" Target="../slideLayouts/slideLayout40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gif"/><Relationship Id="rId1" Type="http://schemas.openxmlformats.org/officeDocument/2006/relationships/slideLayout" Target="../slideLayouts/slideLayout40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g"/><Relationship Id="rId2" Type="http://schemas.openxmlformats.org/officeDocument/2006/relationships/image" Target="../media/image55.tiff"/><Relationship Id="rId1" Type="http://schemas.openxmlformats.org/officeDocument/2006/relationships/slideLayout" Target="../slideLayouts/slideLayout87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6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68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68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6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ti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ti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ázek 4">
            <a:extLst>
              <a:ext uri="{FF2B5EF4-FFF2-40B4-BE49-F238E27FC236}">
                <a16:creationId xmlns:a16="http://schemas.microsoft.com/office/drawing/2014/main" id="{904AC01F-8633-45C0-AC7F-5000C1BD99E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289572" cy="6858000"/>
          </a:xfrm>
          <a:prstGeom prst="rect">
            <a:avLst/>
          </a:prstGeom>
        </p:spPr>
      </p:pic>
      <p:sp>
        <p:nvSpPr>
          <p:cNvPr id="3" name="TextovéPole 2"/>
          <p:cNvSpPr txBox="1"/>
          <p:nvPr/>
        </p:nvSpPr>
        <p:spPr>
          <a:xfrm>
            <a:off x="4914892" y="160249"/>
            <a:ext cx="3874779" cy="69711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3930" spc="400" dirty="0">
                <a:solidFill>
                  <a:srgbClr val="FFE777"/>
                </a:solidFill>
                <a:latin typeface="+mn-lt"/>
              </a:rPr>
              <a:t>Sluneční vítr</a:t>
            </a:r>
            <a:endParaRPr lang="en-US" sz="3930" spc="400" dirty="0">
              <a:solidFill>
                <a:srgbClr val="FFE777"/>
              </a:solidFill>
              <a:latin typeface="+mn-lt"/>
            </a:endParaRPr>
          </a:p>
        </p:txBody>
      </p:sp>
      <p:sp>
        <p:nvSpPr>
          <p:cNvPr id="6" name="TextovéPole 5"/>
          <p:cNvSpPr txBox="1"/>
          <p:nvPr/>
        </p:nvSpPr>
        <p:spPr>
          <a:xfrm>
            <a:off x="6352883" y="857363"/>
            <a:ext cx="2352247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cs-CZ" sz="2400" dirty="0">
                <a:solidFill>
                  <a:srgbClr val="FECB49"/>
                </a:solidFill>
                <a:latin typeface="+mn-lt"/>
              </a:rPr>
              <a:t>Petr Kulhánek</a:t>
            </a:r>
          </a:p>
          <a:p>
            <a:pPr algn="r"/>
            <a:r>
              <a:rPr lang="cs-CZ" sz="2000" b="0" dirty="0">
                <a:solidFill>
                  <a:srgbClr val="FECB49"/>
                </a:solidFill>
                <a:latin typeface="+mn-lt"/>
              </a:rPr>
              <a:t>FEL ČVUT v Praze</a:t>
            </a:r>
          </a:p>
          <a:p>
            <a:pPr algn="r"/>
            <a:r>
              <a:rPr lang="cs-CZ" sz="2000" b="0" dirty="0" err="1">
                <a:solidFill>
                  <a:srgbClr val="FECB49"/>
                </a:solidFill>
                <a:latin typeface="+mn-lt"/>
              </a:rPr>
              <a:t>Planetum</a:t>
            </a:r>
            <a:endParaRPr lang="cs-CZ" sz="2000" b="0" dirty="0">
              <a:solidFill>
                <a:srgbClr val="FECB49"/>
              </a:solidFill>
              <a:latin typeface="+mn-lt"/>
            </a:endParaRPr>
          </a:p>
          <a:p>
            <a:pPr algn="r"/>
            <a:r>
              <a:rPr lang="cs-CZ" sz="2000" b="0" dirty="0" err="1">
                <a:solidFill>
                  <a:srgbClr val="FECB49"/>
                </a:solidFill>
                <a:latin typeface="+mn-lt"/>
              </a:rPr>
              <a:t>Aldebaran</a:t>
            </a:r>
            <a:endParaRPr lang="en-US" sz="2000" b="0" dirty="0">
              <a:solidFill>
                <a:srgbClr val="FECB49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6111115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ovéPole 1"/>
          <p:cNvSpPr txBox="1"/>
          <p:nvPr/>
        </p:nvSpPr>
        <p:spPr>
          <a:xfrm>
            <a:off x="391759" y="1828496"/>
            <a:ext cx="4106474" cy="33650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00050" marR="0" lvl="0" indent="-4000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romanUcPeriod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 s</a:t>
            </a:r>
            <a:r>
              <a:rPr kumimoji="1" lang="cs-CZ" sz="1800" b="0" i="0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luneční</a:t>
            </a: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vítr</a:t>
            </a:r>
          </a:p>
          <a:p>
            <a:pPr marL="400050" marR="0" lvl="0" indent="-4000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romanUcPeriod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 </a:t>
            </a: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o</a:t>
            </a:r>
            <a:r>
              <a:rPr kumimoji="1" lang="cs-CZ" sz="1800" b="0" i="0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bjev</a:t>
            </a: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slunečního větru</a:t>
            </a:r>
          </a:p>
          <a:p>
            <a:pPr marL="400050" marR="0" lvl="0" indent="-4000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romanUcPeriod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 </a:t>
            </a: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zrod slunečního větru</a:t>
            </a:r>
          </a:p>
          <a:p>
            <a:pPr marL="400050" marR="0" lvl="0" indent="-4000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romanUcPeriod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 </a:t>
            </a:r>
            <a:r>
              <a:rPr kumimoji="1" lang="cs-CZ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Parker</a:t>
            </a: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Solar </a:t>
            </a:r>
            <a:r>
              <a:rPr kumimoji="1" lang="cs-CZ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Probe</a:t>
            </a:r>
            <a:endParaRPr kumimoji="1" lang="cs-CZ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400050" marR="0" lvl="0" indent="-4000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romanUcPeriod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 o</a:t>
            </a:r>
            <a:r>
              <a:rPr kumimoji="1" lang="cs-CZ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btékání</a:t>
            </a: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překážek</a:t>
            </a:r>
          </a:p>
          <a:p>
            <a:pPr marL="400050" marR="0" lvl="0" indent="-4000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romanUcPeriod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 u Země</a:t>
            </a:r>
          </a:p>
          <a:p>
            <a:pPr marL="400050" marR="0" lvl="0" indent="-4000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romanUcPeriod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 aurory</a:t>
            </a:r>
          </a:p>
          <a:p>
            <a:pPr marL="400050" marR="0" lvl="0" indent="-4000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romanUcPeriod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 terminační vlna a dál</a:t>
            </a:r>
          </a:p>
        </p:txBody>
      </p:sp>
      <p:pic>
        <p:nvPicPr>
          <p:cNvPr id="5" name="Obrázek 4">
            <a:extLst>
              <a:ext uri="{FF2B5EF4-FFF2-40B4-BE49-F238E27FC236}">
                <a16:creationId xmlns:a16="http://schemas.microsoft.com/office/drawing/2014/main" id="{A0AB03AE-DC9C-43AF-BBAB-076F7A364A8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0"/>
            <a:ext cx="457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62253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67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46188"/>
            <a:ext cx="9144000" cy="4584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Obdélník 1"/>
          <p:cNvSpPr/>
          <p:nvPr/>
        </p:nvSpPr>
        <p:spPr bwMode="auto">
          <a:xfrm>
            <a:off x="-463138" y="4969387"/>
            <a:ext cx="9630888" cy="950026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sz="14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</a:endParaRPr>
          </a:p>
        </p:txBody>
      </p:sp>
      <p:sp>
        <p:nvSpPr>
          <p:cNvPr id="4" name="Obdélník 3"/>
          <p:cNvSpPr/>
          <p:nvPr/>
        </p:nvSpPr>
        <p:spPr bwMode="auto">
          <a:xfrm>
            <a:off x="-83128" y="1097746"/>
            <a:ext cx="9630888" cy="296883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sz="14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</a:endParaRPr>
          </a:p>
        </p:txBody>
      </p:sp>
      <p:sp>
        <p:nvSpPr>
          <p:cNvPr id="5" name="Obdélník 4"/>
          <p:cNvSpPr/>
          <p:nvPr/>
        </p:nvSpPr>
        <p:spPr bwMode="auto">
          <a:xfrm>
            <a:off x="-83128" y="1192027"/>
            <a:ext cx="190006" cy="4116243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sz="14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</a:endParaRPr>
          </a:p>
        </p:txBody>
      </p:sp>
      <p:sp>
        <p:nvSpPr>
          <p:cNvPr id="6" name="Obdélník 5"/>
          <p:cNvSpPr/>
          <p:nvPr/>
        </p:nvSpPr>
        <p:spPr bwMode="auto">
          <a:xfrm>
            <a:off x="8977744" y="1168691"/>
            <a:ext cx="190006" cy="4116243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sz="14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</a:endParaRPr>
          </a:p>
        </p:txBody>
      </p:sp>
      <p:sp>
        <p:nvSpPr>
          <p:cNvPr id="7" name="Obdélník 6"/>
          <p:cNvSpPr/>
          <p:nvPr/>
        </p:nvSpPr>
        <p:spPr bwMode="auto">
          <a:xfrm>
            <a:off x="2470066" y="1246188"/>
            <a:ext cx="451264" cy="665739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sz="14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</a:endParaRPr>
          </a:p>
        </p:txBody>
      </p:sp>
      <p:sp>
        <p:nvSpPr>
          <p:cNvPr id="8" name="Obdélník 7"/>
          <p:cNvSpPr/>
          <p:nvPr/>
        </p:nvSpPr>
        <p:spPr bwMode="auto">
          <a:xfrm>
            <a:off x="7016336" y="1192027"/>
            <a:ext cx="451264" cy="665739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sz="14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</a:endParaRPr>
          </a:p>
        </p:txBody>
      </p:sp>
      <p:sp>
        <p:nvSpPr>
          <p:cNvPr id="9" name="Obdélník 8"/>
          <p:cNvSpPr/>
          <p:nvPr/>
        </p:nvSpPr>
        <p:spPr bwMode="auto">
          <a:xfrm>
            <a:off x="2470066" y="4517841"/>
            <a:ext cx="451264" cy="665739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sz="14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</a:endParaRPr>
          </a:p>
        </p:txBody>
      </p:sp>
      <p:sp>
        <p:nvSpPr>
          <p:cNvPr id="10" name="Obdélník 9"/>
          <p:cNvSpPr/>
          <p:nvPr/>
        </p:nvSpPr>
        <p:spPr bwMode="auto">
          <a:xfrm>
            <a:off x="7051961" y="4572002"/>
            <a:ext cx="451264" cy="665739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sz="14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</a:endParaRPr>
          </a:p>
        </p:txBody>
      </p:sp>
      <p:sp>
        <p:nvSpPr>
          <p:cNvPr id="11" name="Rectangle 24"/>
          <p:cNvSpPr>
            <a:spLocks noChangeArrowheads="1"/>
          </p:cNvSpPr>
          <p:nvPr/>
        </p:nvSpPr>
        <p:spPr bwMode="auto">
          <a:xfrm>
            <a:off x="0" y="0"/>
            <a:ext cx="8396288" cy="7837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 </a:t>
            </a:r>
            <a:r>
              <a:rPr kumimoji="1" lang="cs-CZ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accent6">
                    <a:lumMod val="10000"/>
                  </a:schemeClr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Globální pole Slunce</a:t>
            </a:r>
          </a:p>
        </p:txBody>
      </p:sp>
      <p:sp>
        <p:nvSpPr>
          <p:cNvPr id="12" name="Obdélník 11"/>
          <p:cNvSpPr/>
          <p:nvPr/>
        </p:nvSpPr>
        <p:spPr bwMode="auto">
          <a:xfrm>
            <a:off x="1836957" y="5455839"/>
            <a:ext cx="1717481" cy="375049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cs-CZ" sz="1600" b="0" dirty="0">
                <a:solidFill>
                  <a:schemeClr val="bg2"/>
                </a:solidFill>
                <a:latin typeface="+mn-lt"/>
              </a:rPr>
              <a:t>minimum aktivity</a:t>
            </a:r>
            <a:endParaRPr kumimoji="1" lang="en-US" sz="1600" b="0" i="0" u="none" strike="noStrike" cap="none" normalizeH="0" baseline="0" dirty="0">
              <a:ln>
                <a:noFill/>
              </a:ln>
              <a:solidFill>
                <a:schemeClr val="bg2"/>
              </a:solidFill>
              <a:effectLst/>
              <a:latin typeface="+mn-lt"/>
            </a:endParaRPr>
          </a:p>
        </p:txBody>
      </p:sp>
      <p:sp>
        <p:nvSpPr>
          <p:cNvPr id="13" name="Obdélník 12"/>
          <p:cNvSpPr/>
          <p:nvPr/>
        </p:nvSpPr>
        <p:spPr bwMode="auto">
          <a:xfrm>
            <a:off x="6163292" y="5244505"/>
            <a:ext cx="2237149" cy="599340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cs-CZ" sz="1600" b="0" dirty="0">
                <a:solidFill>
                  <a:schemeClr val="bg2"/>
                </a:solidFill>
                <a:latin typeface="+mn-lt"/>
              </a:rPr>
              <a:t>maximum aktivity</a:t>
            </a:r>
            <a:br>
              <a:rPr lang="cs-CZ" sz="1600" b="0" dirty="0">
                <a:solidFill>
                  <a:schemeClr val="bg2"/>
                </a:solidFill>
                <a:latin typeface="+mn-lt"/>
              </a:rPr>
            </a:br>
            <a:r>
              <a:rPr lang="cs-CZ" sz="1600" b="0" dirty="0">
                <a:solidFill>
                  <a:schemeClr val="bg2"/>
                </a:solidFill>
                <a:latin typeface="+mn-lt"/>
              </a:rPr>
              <a:t>(přepólování)</a:t>
            </a:r>
            <a:endParaRPr kumimoji="1" lang="en-US" sz="1600" b="0" i="0" u="none" strike="noStrike" cap="none" normalizeH="0" baseline="0" dirty="0">
              <a:ln>
                <a:noFill/>
              </a:ln>
              <a:solidFill>
                <a:schemeClr val="bg2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6125781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4" descr="03_07_GlobalSpiral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42" y="231569"/>
            <a:ext cx="9131158" cy="66264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24"/>
          <p:cNvSpPr>
            <a:spLocks noChangeArrowheads="1"/>
          </p:cNvSpPr>
          <p:nvPr/>
        </p:nvSpPr>
        <p:spPr bwMode="auto">
          <a:xfrm>
            <a:off x="73152" y="0"/>
            <a:ext cx="8396288" cy="7837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alt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Parkerova</a:t>
            </a:r>
            <a:r>
              <a:rPr kumimoji="1" lang="cs-CZ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 plocha</a:t>
            </a:r>
          </a:p>
        </p:txBody>
      </p:sp>
    </p:spTree>
    <p:extLst>
      <p:ext uri="{BB962C8B-B14F-4D97-AF65-F5344CB8AC3E}">
        <p14:creationId xmlns:p14="http://schemas.microsoft.com/office/powerpoint/2010/main" val="3863375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prism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Obrázek 13">
            <a:extLst>
              <a:ext uri="{FF2B5EF4-FFF2-40B4-BE49-F238E27FC236}">
                <a16:creationId xmlns:a16="http://schemas.microsoft.com/office/drawing/2014/main" id="{C8541EAB-5ACA-40CE-9055-3D1A80694D6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000" y="0"/>
            <a:ext cx="6858000" cy="6858000"/>
          </a:xfrm>
          <a:prstGeom prst="rect">
            <a:avLst/>
          </a:prstGeom>
        </p:spPr>
      </p:pic>
      <p:sp>
        <p:nvSpPr>
          <p:cNvPr id="16" name="Rectangle 24">
            <a:extLst>
              <a:ext uri="{FF2B5EF4-FFF2-40B4-BE49-F238E27FC236}">
                <a16:creationId xmlns:a16="http://schemas.microsoft.com/office/drawing/2014/main" id="{E501CEE1-853B-4E15-8FF1-5A90190B26B3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8396288" cy="7837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DC9901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 Lokální pole Slunce</a:t>
            </a:r>
          </a:p>
        </p:txBody>
      </p:sp>
      <p:sp>
        <p:nvSpPr>
          <p:cNvPr id="15" name="Obdélník 14">
            <a:extLst>
              <a:ext uri="{FF2B5EF4-FFF2-40B4-BE49-F238E27FC236}">
                <a16:creationId xmlns:a16="http://schemas.microsoft.com/office/drawing/2014/main" id="{4F8ED3F2-D998-4E00-A817-30917C60C2D9}"/>
              </a:ext>
            </a:extLst>
          </p:cNvPr>
          <p:cNvSpPr/>
          <p:nvPr/>
        </p:nvSpPr>
        <p:spPr bwMode="auto">
          <a:xfrm>
            <a:off x="1143000" y="6616460"/>
            <a:ext cx="1582947" cy="146649"/>
          </a:xfrm>
          <a:prstGeom prst="rect">
            <a:avLst/>
          </a:prstGeom>
          <a:solidFill>
            <a:srgbClr val="00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cs-CZ" sz="14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020912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ázek 4">
            <a:extLst>
              <a:ext uri="{FF2B5EF4-FFF2-40B4-BE49-F238E27FC236}">
                <a16:creationId xmlns:a16="http://schemas.microsoft.com/office/drawing/2014/main" id="{E9969A25-CC4E-4C4F-9BCE-265EA361607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  <p:sp>
        <p:nvSpPr>
          <p:cNvPr id="16" name="Rectangle 24">
            <a:extLst>
              <a:ext uri="{FF2B5EF4-FFF2-40B4-BE49-F238E27FC236}">
                <a16:creationId xmlns:a16="http://schemas.microsoft.com/office/drawing/2014/main" id="{E501CEE1-853B-4E15-8FF1-5A90190B26B3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8396288" cy="7837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DC9901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 Lokální pole Slunce</a:t>
            </a:r>
          </a:p>
        </p:txBody>
      </p:sp>
    </p:spTree>
    <p:extLst>
      <p:ext uri="{BB962C8B-B14F-4D97-AF65-F5344CB8AC3E}">
        <p14:creationId xmlns:p14="http://schemas.microsoft.com/office/powerpoint/2010/main" val="28925918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 massive coronal hole rotates into view on the Sun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46570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015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15141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62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cs-CZ" altLang="en-US"/>
          </a:p>
        </p:txBody>
      </p:sp>
      <p:pic>
        <p:nvPicPr>
          <p:cNvPr id="5" name="Obrázek 4">
            <a:extLst>
              <a:ext uri="{FF2B5EF4-FFF2-40B4-BE49-F238E27FC236}">
                <a16:creationId xmlns:a16="http://schemas.microsoft.com/office/drawing/2014/main" id="{0FF984EA-D705-4D24-BEA1-297ED1A41C5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705" y="0"/>
            <a:ext cx="8452590" cy="6858000"/>
          </a:xfrm>
          <a:prstGeom prst="rect">
            <a:avLst/>
          </a:prstGeom>
        </p:spPr>
      </p:pic>
      <p:sp>
        <p:nvSpPr>
          <p:cNvPr id="6" name="TextovéPole 5">
            <a:extLst>
              <a:ext uri="{FF2B5EF4-FFF2-40B4-BE49-F238E27FC236}">
                <a16:creationId xmlns:a16="http://schemas.microsoft.com/office/drawing/2014/main" id="{40724AEF-7756-4480-A2BC-B064AA72BE93}"/>
              </a:ext>
            </a:extLst>
          </p:cNvPr>
          <p:cNvSpPr txBox="1"/>
          <p:nvPr/>
        </p:nvSpPr>
        <p:spPr>
          <a:xfrm>
            <a:off x="2380891" y="6550223"/>
            <a:ext cx="200247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b="0" dirty="0" err="1">
                <a:solidFill>
                  <a:schemeClr val="bg1"/>
                </a:solidFill>
                <a:latin typeface="+mn-lt"/>
              </a:rPr>
              <a:t>Odyseus</a:t>
            </a:r>
            <a:r>
              <a:rPr lang="cs-CZ" b="0" dirty="0">
                <a:solidFill>
                  <a:schemeClr val="bg1"/>
                </a:solidFill>
                <a:latin typeface="+mn-lt"/>
              </a:rPr>
              <a:t> (1992–2009)</a:t>
            </a:r>
          </a:p>
        </p:txBody>
      </p:sp>
      <p:sp>
        <p:nvSpPr>
          <p:cNvPr id="7" name="Obdélník 6">
            <a:extLst>
              <a:ext uri="{FF2B5EF4-FFF2-40B4-BE49-F238E27FC236}">
                <a16:creationId xmlns:a16="http://schemas.microsoft.com/office/drawing/2014/main" id="{33DD0E67-D742-4350-A2FD-FCE85352DA39}"/>
              </a:ext>
            </a:extLst>
          </p:cNvPr>
          <p:cNvSpPr/>
          <p:nvPr/>
        </p:nvSpPr>
        <p:spPr bwMode="auto">
          <a:xfrm>
            <a:off x="345705" y="6704111"/>
            <a:ext cx="491057" cy="153889"/>
          </a:xfrm>
          <a:prstGeom prst="rect">
            <a:avLst/>
          </a:prstGeom>
          <a:solidFill>
            <a:srgbClr val="141517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cs-CZ" sz="14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134018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4" name="Text Box 4"/>
          <p:cNvSpPr txBox="1">
            <a:spLocks noChangeArrowheads="1"/>
          </p:cNvSpPr>
          <p:nvPr/>
        </p:nvSpPr>
        <p:spPr bwMode="auto">
          <a:xfrm>
            <a:off x="1776440" y="6318471"/>
            <a:ext cx="58483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altLang="cs-CZ" sz="1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Institute </a:t>
            </a:r>
            <a:r>
              <a:rPr kumimoji="1" lang="cs-CZ" altLang="cs-CZ" sz="1800" b="0" i="0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for</a:t>
            </a:r>
            <a:r>
              <a:rPr kumimoji="1" lang="cs-CZ" altLang="cs-CZ" sz="1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</a:t>
            </a:r>
            <a:r>
              <a:rPr kumimoji="1" lang="cs-CZ" altLang="cs-CZ" sz="1800" b="0" i="0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Theoretical</a:t>
            </a:r>
            <a:r>
              <a:rPr kumimoji="1" lang="cs-CZ" altLang="cs-CZ" sz="1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</a:t>
            </a:r>
            <a:r>
              <a:rPr kumimoji="1" lang="cs-CZ" altLang="cs-CZ" sz="1800" b="0" i="0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Astrophysics</a:t>
            </a:r>
            <a:r>
              <a:rPr kumimoji="1" lang="cs-CZ" altLang="cs-CZ" sz="1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, University </a:t>
            </a:r>
            <a:r>
              <a:rPr kumimoji="1" lang="cs-CZ" altLang="cs-CZ" sz="1800" b="0" i="0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of</a:t>
            </a:r>
            <a:r>
              <a:rPr kumimoji="1" lang="cs-CZ" altLang="cs-CZ" sz="1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Oslo </a:t>
            </a:r>
          </a:p>
        </p:txBody>
      </p:sp>
      <p:pic>
        <p:nvPicPr>
          <p:cNvPr id="5" name="alfven_sim_changed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296054" y="652762"/>
            <a:ext cx="6566211" cy="5725736"/>
          </a:xfrm>
          <a:prstGeom prst="rect">
            <a:avLst/>
          </a:prstGeom>
        </p:spPr>
      </p:pic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7100888" cy="712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 </a:t>
            </a:r>
            <a:r>
              <a:rPr kumimoji="1" lang="cs-CZ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Alfvénovy vlny</a:t>
            </a:r>
          </a:p>
        </p:txBody>
      </p:sp>
    </p:spTree>
    <p:extLst>
      <p:ext uri="{BB962C8B-B14F-4D97-AF65-F5344CB8AC3E}">
        <p14:creationId xmlns:p14="http://schemas.microsoft.com/office/powerpoint/2010/main" val="5030404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749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Text Box 2"/>
          <p:cNvSpPr txBox="1">
            <a:spLocks noChangeArrowheads="1"/>
          </p:cNvSpPr>
          <p:nvPr/>
        </p:nvSpPr>
        <p:spPr bwMode="auto">
          <a:xfrm>
            <a:off x="60960" y="0"/>
            <a:ext cx="7305675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lvl="0">
              <a:spcBef>
                <a:spcPct val="50000"/>
              </a:spcBef>
              <a:defRPr/>
            </a:pPr>
            <a:r>
              <a:rPr lang="cs-CZ" altLang="cs-CZ" sz="2800" dirty="0">
                <a:solidFill>
                  <a:schemeClr val="bg1"/>
                </a:solidFill>
                <a:latin typeface="+mj-lt"/>
              </a:rPr>
              <a:t>Solar B (</a:t>
            </a:r>
            <a:r>
              <a:rPr lang="cs-CZ" altLang="cs-CZ" sz="2800" dirty="0" err="1">
                <a:solidFill>
                  <a:schemeClr val="bg1"/>
                </a:solidFill>
                <a:latin typeface="+mj-lt"/>
              </a:rPr>
              <a:t>Hinode</a:t>
            </a:r>
            <a:r>
              <a:rPr lang="cs-CZ" altLang="cs-CZ" sz="2800" dirty="0">
                <a:solidFill>
                  <a:schemeClr val="bg1"/>
                </a:solidFill>
                <a:latin typeface="+mj-lt"/>
              </a:rPr>
              <a:t>), </a:t>
            </a:r>
            <a:r>
              <a:rPr kumimoji="1" lang="cs-CZ" altLang="cs-CZ" sz="28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Japonsko 2007</a:t>
            </a:r>
          </a:p>
        </p:txBody>
      </p:sp>
      <p:sp>
        <p:nvSpPr>
          <p:cNvPr id="47108" name="Text Box 4"/>
          <p:cNvSpPr txBox="1">
            <a:spLocks noChangeArrowheads="1"/>
          </p:cNvSpPr>
          <p:nvPr/>
        </p:nvSpPr>
        <p:spPr bwMode="auto">
          <a:xfrm>
            <a:off x="2118395" y="6248008"/>
            <a:ext cx="4916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altLang="cs-CZ" sz="1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19. března 2007, blízko jižního pólu, </a:t>
            </a:r>
            <a:r>
              <a:rPr kumimoji="1" lang="cs-CZ" altLang="cs-CZ" sz="1800" b="0" i="0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Hinode</a:t>
            </a:r>
            <a:endParaRPr kumimoji="1" lang="cs-CZ" altLang="cs-CZ" sz="18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pic>
        <p:nvPicPr>
          <p:cNvPr id="3" name="alfven_obs_changed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990599" y="695992"/>
            <a:ext cx="7172325" cy="53792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56999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56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ek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245" y="110283"/>
            <a:ext cx="5867083" cy="6747717"/>
          </a:xfrm>
          <a:prstGeom prst="rect">
            <a:avLst/>
          </a:prstGeom>
        </p:spPr>
      </p:pic>
      <p:sp>
        <p:nvSpPr>
          <p:cNvPr id="2" name="Obdélník 1"/>
          <p:cNvSpPr/>
          <p:nvPr/>
        </p:nvSpPr>
        <p:spPr bwMode="auto">
          <a:xfrm>
            <a:off x="3627120" y="682752"/>
            <a:ext cx="2487168" cy="219456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cs-CZ" sz="14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</a:endParaRPr>
          </a:p>
        </p:txBody>
      </p:sp>
      <p:sp>
        <p:nvSpPr>
          <p:cNvPr id="4" name="Obdélník 3"/>
          <p:cNvSpPr/>
          <p:nvPr/>
        </p:nvSpPr>
        <p:spPr bwMode="auto">
          <a:xfrm>
            <a:off x="353568" y="1408176"/>
            <a:ext cx="2487168" cy="219456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cs-CZ" sz="14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</a:endParaRPr>
          </a:p>
        </p:txBody>
      </p:sp>
      <p:sp>
        <p:nvSpPr>
          <p:cNvPr id="5" name="Obdélník 4"/>
          <p:cNvSpPr/>
          <p:nvPr/>
        </p:nvSpPr>
        <p:spPr bwMode="auto">
          <a:xfrm>
            <a:off x="353568" y="2675589"/>
            <a:ext cx="2487168" cy="219456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cs-CZ" sz="14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</a:endParaRPr>
          </a:p>
        </p:txBody>
      </p:sp>
      <p:sp>
        <p:nvSpPr>
          <p:cNvPr id="6" name="Obdélník 5"/>
          <p:cNvSpPr/>
          <p:nvPr/>
        </p:nvSpPr>
        <p:spPr bwMode="auto">
          <a:xfrm>
            <a:off x="493776" y="3264685"/>
            <a:ext cx="2487168" cy="219456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cs-CZ" sz="14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</a:endParaRPr>
          </a:p>
        </p:txBody>
      </p:sp>
      <p:sp>
        <p:nvSpPr>
          <p:cNvPr id="7" name="Obdélník 6"/>
          <p:cNvSpPr/>
          <p:nvPr/>
        </p:nvSpPr>
        <p:spPr bwMode="auto">
          <a:xfrm>
            <a:off x="353568" y="3744053"/>
            <a:ext cx="2487168" cy="219456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cs-CZ" sz="14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</a:endParaRPr>
          </a:p>
        </p:txBody>
      </p:sp>
      <p:sp>
        <p:nvSpPr>
          <p:cNvPr id="9" name="TextovéPole 8"/>
          <p:cNvSpPr txBox="1"/>
          <p:nvPr/>
        </p:nvSpPr>
        <p:spPr>
          <a:xfrm>
            <a:off x="353568" y="3956608"/>
            <a:ext cx="139301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1600" b="0" dirty="0">
                <a:solidFill>
                  <a:schemeClr val="tx2"/>
                </a:solidFill>
                <a:latin typeface="+mn-lt"/>
              </a:rPr>
              <a:t>tok plazmatu</a:t>
            </a:r>
          </a:p>
        </p:txBody>
      </p:sp>
      <p:sp>
        <p:nvSpPr>
          <p:cNvPr id="10" name="Obdélník 9"/>
          <p:cNvSpPr/>
          <p:nvPr/>
        </p:nvSpPr>
        <p:spPr bwMode="auto">
          <a:xfrm>
            <a:off x="2584704" y="5974081"/>
            <a:ext cx="1219200" cy="355231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cs-CZ" sz="14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</a:endParaRPr>
          </a:p>
        </p:txBody>
      </p:sp>
      <p:sp>
        <p:nvSpPr>
          <p:cNvPr id="11" name="Obdélník 10"/>
          <p:cNvSpPr/>
          <p:nvPr/>
        </p:nvSpPr>
        <p:spPr bwMode="auto">
          <a:xfrm>
            <a:off x="2858244" y="5830573"/>
            <a:ext cx="725424" cy="321123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cs-CZ" sz="14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</a:endParaRPr>
          </a:p>
        </p:txBody>
      </p:sp>
      <p:sp>
        <p:nvSpPr>
          <p:cNvPr id="12" name="Obdélník 11"/>
          <p:cNvSpPr/>
          <p:nvPr/>
        </p:nvSpPr>
        <p:spPr bwMode="auto">
          <a:xfrm>
            <a:off x="3584448" y="3737152"/>
            <a:ext cx="2487168" cy="219456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cs-CZ" sz="14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</a:endParaRPr>
          </a:p>
        </p:txBody>
      </p:sp>
      <p:sp>
        <p:nvSpPr>
          <p:cNvPr id="13" name="Obdélník 12"/>
          <p:cNvSpPr/>
          <p:nvPr/>
        </p:nvSpPr>
        <p:spPr bwMode="auto">
          <a:xfrm>
            <a:off x="3450336" y="4651552"/>
            <a:ext cx="2487168" cy="219456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cs-CZ" sz="14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</a:endParaRPr>
          </a:p>
        </p:txBody>
      </p:sp>
      <p:sp>
        <p:nvSpPr>
          <p:cNvPr id="14" name="Obdélník 13"/>
          <p:cNvSpPr/>
          <p:nvPr/>
        </p:nvSpPr>
        <p:spPr bwMode="auto">
          <a:xfrm>
            <a:off x="3708636" y="5241062"/>
            <a:ext cx="2487168" cy="44041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cs-CZ" sz="14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</a:endParaRPr>
          </a:p>
        </p:txBody>
      </p:sp>
      <p:sp>
        <p:nvSpPr>
          <p:cNvPr id="15" name="Obdélník 14"/>
          <p:cNvSpPr/>
          <p:nvPr/>
        </p:nvSpPr>
        <p:spPr bwMode="auto">
          <a:xfrm>
            <a:off x="353568" y="4734929"/>
            <a:ext cx="2487168" cy="219456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cs-CZ" sz="14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</a:endParaRPr>
          </a:p>
        </p:txBody>
      </p:sp>
      <p:sp>
        <p:nvSpPr>
          <p:cNvPr id="16" name="Obdélník 15"/>
          <p:cNvSpPr/>
          <p:nvPr/>
        </p:nvSpPr>
        <p:spPr bwMode="auto">
          <a:xfrm>
            <a:off x="4690872" y="6317120"/>
            <a:ext cx="2487168" cy="219456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cs-CZ" sz="14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</a:endParaRPr>
          </a:p>
        </p:txBody>
      </p:sp>
      <p:sp>
        <p:nvSpPr>
          <p:cNvPr id="17" name="TextovéPole 16"/>
          <p:cNvSpPr txBox="1"/>
          <p:nvPr/>
        </p:nvSpPr>
        <p:spPr>
          <a:xfrm>
            <a:off x="5887175" y="6390272"/>
            <a:ext cx="9845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1600" b="0" dirty="0">
                <a:solidFill>
                  <a:schemeClr val="tx2"/>
                </a:solidFill>
                <a:latin typeface="+mn-lt"/>
              </a:rPr>
              <a:t>fotosféra</a:t>
            </a:r>
          </a:p>
        </p:txBody>
      </p:sp>
      <p:sp>
        <p:nvSpPr>
          <p:cNvPr id="19" name="TextovéPole 18"/>
          <p:cNvSpPr txBox="1"/>
          <p:nvPr/>
        </p:nvSpPr>
        <p:spPr>
          <a:xfrm>
            <a:off x="2858244" y="1179350"/>
            <a:ext cx="63991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1600" b="0" dirty="0" err="1">
                <a:solidFill>
                  <a:schemeClr val="tx2"/>
                </a:solidFill>
                <a:latin typeface="+mn-lt"/>
              </a:rPr>
              <a:t>CME</a:t>
            </a:r>
            <a:endParaRPr lang="cs-CZ" sz="1600" b="0" dirty="0">
              <a:solidFill>
                <a:schemeClr val="tx2"/>
              </a:solidFill>
              <a:latin typeface="+mn-lt"/>
            </a:endParaRPr>
          </a:p>
        </p:txBody>
      </p:sp>
      <p:sp>
        <p:nvSpPr>
          <p:cNvPr id="20" name="TextovéPole 19"/>
          <p:cNvSpPr txBox="1"/>
          <p:nvPr/>
        </p:nvSpPr>
        <p:spPr>
          <a:xfrm>
            <a:off x="3627120" y="598819"/>
            <a:ext cx="86914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1600" b="0" dirty="0">
                <a:solidFill>
                  <a:schemeClr val="tx2"/>
                </a:solidFill>
                <a:latin typeface="+mn-lt"/>
              </a:rPr>
              <a:t>smyčky</a:t>
            </a:r>
          </a:p>
        </p:txBody>
      </p:sp>
      <p:sp>
        <p:nvSpPr>
          <p:cNvPr id="21" name="Rectangle 2"/>
          <p:cNvSpPr>
            <a:spLocks noChangeArrowheads="1"/>
          </p:cNvSpPr>
          <p:nvPr/>
        </p:nvSpPr>
        <p:spPr bwMode="auto">
          <a:xfrm>
            <a:off x="0" y="0"/>
            <a:ext cx="7100888" cy="712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 Přepojení siločar</a:t>
            </a:r>
          </a:p>
        </p:txBody>
      </p:sp>
      <p:pic>
        <p:nvPicPr>
          <p:cNvPr id="22" name="Obrázek 2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554" y="207088"/>
            <a:ext cx="4156372" cy="46855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39133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12 - Slunecni vitr">
            <a:hlinkClick r:id="" action="ppaction://media"/>
            <a:extLst>
              <a:ext uri="{FF2B5EF4-FFF2-40B4-BE49-F238E27FC236}">
                <a16:creationId xmlns:a16="http://schemas.microsoft.com/office/drawing/2014/main" id="{3A3EEBA3-D5CB-47E6-A544-432709E8B70B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42004" end="107951.8"/>
                  <p14:fade in="2000" out="2000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6001110" y="4064479"/>
            <a:ext cx="609600" cy="609600"/>
          </a:xfrm>
          <a:prstGeom prst="rect">
            <a:avLst/>
          </a:prstGeom>
        </p:spPr>
      </p:pic>
      <p:sp>
        <p:nvSpPr>
          <p:cNvPr id="2" name="TextovéPole 1"/>
          <p:cNvSpPr txBox="1"/>
          <p:nvPr/>
        </p:nvSpPr>
        <p:spPr>
          <a:xfrm>
            <a:off x="391759" y="1828496"/>
            <a:ext cx="4106474" cy="33650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00050" marR="0" lvl="0" indent="-4000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romanUcPeriod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010000">
                    <a:lumMod val="50000"/>
                    <a:lumOff val="50000"/>
                  </a:srgbClr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 </a:t>
            </a:r>
            <a:r>
              <a:rPr lang="cs-CZ" sz="1800" b="0" dirty="0">
                <a:solidFill>
                  <a:srgbClr val="010000">
                    <a:lumMod val="50000"/>
                    <a:lumOff val="50000"/>
                  </a:srgbClr>
                </a:solidFill>
                <a:latin typeface="Arial"/>
              </a:rPr>
              <a:t>s</a:t>
            </a:r>
            <a:r>
              <a:rPr kumimoji="1" lang="cs-CZ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010000">
                    <a:lumMod val="50000"/>
                    <a:lumOff val="50000"/>
                  </a:srgbClr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luneční</a:t>
            </a: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010000">
                    <a:lumMod val="50000"/>
                    <a:lumOff val="50000"/>
                  </a:srgbClr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vítr</a:t>
            </a:r>
          </a:p>
          <a:p>
            <a:pPr marL="400050" marR="0" lvl="0" indent="-4000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romanUcPeriod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 </a:t>
            </a:r>
            <a:r>
              <a:rPr lang="cs-CZ" sz="1800" b="0" dirty="0">
                <a:solidFill>
                  <a:srgbClr val="FFFFFF"/>
                </a:solidFill>
                <a:latin typeface="Arial"/>
              </a:rPr>
              <a:t>o</a:t>
            </a:r>
            <a:r>
              <a:rPr kumimoji="1" lang="cs-CZ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bjev</a:t>
            </a: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slunečního větru</a:t>
            </a:r>
          </a:p>
          <a:p>
            <a:pPr marL="400050" marR="0" lvl="0" indent="-4000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romanUcPeriod"/>
              <a:tabLst/>
              <a:defRPr/>
            </a:pPr>
            <a:r>
              <a:rPr lang="cs-CZ" sz="1800" b="0" dirty="0">
                <a:solidFill>
                  <a:srgbClr val="FFFFFF"/>
                </a:solidFill>
                <a:latin typeface="Arial"/>
              </a:rPr>
              <a:t>  z</a:t>
            </a: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rod slunečního větru</a:t>
            </a:r>
          </a:p>
          <a:p>
            <a:pPr marL="400050" marR="0" lvl="0" indent="-4000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romanUcPeriod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 </a:t>
            </a:r>
            <a:r>
              <a:rPr kumimoji="1" lang="cs-CZ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Parker</a:t>
            </a: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Solar </a:t>
            </a:r>
            <a:r>
              <a:rPr kumimoji="1" lang="cs-CZ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Probe</a:t>
            </a:r>
            <a:endParaRPr kumimoji="1" lang="cs-CZ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400050" marR="0" lvl="0" indent="-4000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romanUcPeriod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 </a:t>
            </a:r>
            <a:r>
              <a:rPr lang="cs-CZ" sz="1800" b="0" dirty="0">
                <a:solidFill>
                  <a:srgbClr val="FFFFFF"/>
                </a:solidFill>
                <a:latin typeface="Arial"/>
              </a:rPr>
              <a:t>o</a:t>
            </a:r>
            <a:r>
              <a:rPr kumimoji="1" lang="cs-CZ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btékání</a:t>
            </a: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překážek</a:t>
            </a:r>
          </a:p>
          <a:p>
            <a:pPr marL="400050" marR="0" lvl="0" indent="-4000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romanUcPeriod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 </a:t>
            </a:r>
            <a:r>
              <a:rPr lang="cs-CZ" sz="1800" b="0" dirty="0">
                <a:solidFill>
                  <a:srgbClr val="FFFFFF"/>
                </a:solidFill>
                <a:latin typeface="Arial"/>
              </a:rPr>
              <a:t>u</a:t>
            </a: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Země</a:t>
            </a:r>
          </a:p>
          <a:p>
            <a:pPr marL="400050" marR="0" lvl="0" indent="-4000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romanUcPeriod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 aurory</a:t>
            </a:r>
          </a:p>
          <a:p>
            <a:pPr marL="400050" marR="0" lvl="0" indent="-4000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romanUcPeriod"/>
              <a:tabLst/>
              <a:defRPr/>
            </a:pPr>
            <a:r>
              <a:rPr lang="cs-CZ" sz="1800" b="0" dirty="0">
                <a:solidFill>
                  <a:srgbClr val="FFFFFF"/>
                </a:solidFill>
                <a:latin typeface="Arial"/>
              </a:rPr>
              <a:t>  </a:t>
            </a: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terminační vlna a dál</a:t>
            </a:r>
          </a:p>
        </p:txBody>
      </p:sp>
      <p:pic>
        <p:nvPicPr>
          <p:cNvPr id="5" name="Obrázek 4">
            <a:extLst>
              <a:ext uri="{FF2B5EF4-FFF2-40B4-BE49-F238E27FC236}">
                <a16:creationId xmlns:a16="http://schemas.microsoft.com/office/drawing/2014/main" id="{A0AB03AE-DC9C-43AF-BBAB-076F7A364A8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0"/>
            <a:ext cx="457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05550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1648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 descr="03_08_cm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69900"/>
            <a:ext cx="9144000" cy="5803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606137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The origin of the Sunspots - Magnetic field lines poke through the solar surface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22450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672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ovéPole 1"/>
          <p:cNvSpPr txBox="1"/>
          <p:nvPr/>
        </p:nvSpPr>
        <p:spPr>
          <a:xfrm>
            <a:off x="391759" y="1828496"/>
            <a:ext cx="4106474" cy="33650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00050" marR="0" lvl="0" indent="-4000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romanUcPeriod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 s</a:t>
            </a:r>
            <a:r>
              <a:rPr kumimoji="1" lang="cs-CZ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luneční</a:t>
            </a: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vítr</a:t>
            </a:r>
          </a:p>
          <a:p>
            <a:pPr marL="400050" marR="0" lvl="0" indent="-4000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romanUcPeriod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 o</a:t>
            </a:r>
            <a:r>
              <a:rPr kumimoji="1" lang="cs-CZ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bjev</a:t>
            </a: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slunečního větru</a:t>
            </a:r>
          </a:p>
          <a:p>
            <a:pPr marL="400050" marR="0" lvl="0" indent="-4000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romanUcPeriod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 </a:t>
            </a: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zrod slunečního větru</a:t>
            </a:r>
          </a:p>
          <a:p>
            <a:pPr marL="400050" marR="0" lvl="0" indent="-4000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romanUcPeriod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 </a:t>
            </a:r>
            <a:r>
              <a:rPr kumimoji="1" lang="cs-CZ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Parker</a:t>
            </a: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Solar </a:t>
            </a:r>
            <a:r>
              <a:rPr kumimoji="1" lang="cs-CZ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Probe</a:t>
            </a:r>
            <a:endParaRPr kumimoji="1" lang="cs-CZ" sz="18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400050" marR="0" lvl="0" indent="-4000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romanUcPeriod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 o</a:t>
            </a:r>
            <a:r>
              <a:rPr kumimoji="1" lang="cs-CZ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btékání</a:t>
            </a: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překážek</a:t>
            </a:r>
          </a:p>
          <a:p>
            <a:pPr marL="400050" marR="0" lvl="0" indent="-4000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romanUcPeriod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 u Země</a:t>
            </a:r>
          </a:p>
          <a:p>
            <a:pPr marL="400050" marR="0" lvl="0" indent="-4000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romanUcPeriod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 aurory</a:t>
            </a:r>
          </a:p>
          <a:p>
            <a:pPr marL="400050" marR="0" lvl="0" indent="-4000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romanUcPeriod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 terminační vlna a dál</a:t>
            </a:r>
          </a:p>
        </p:txBody>
      </p:sp>
      <p:pic>
        <p:nvPicPr>
          <p:cNvPr id="5" name="Obrázek 4">
            <a:extLst>
              <a:ext uri="{FF2B5EF4-FFF2-40B4-BE49-F238E27FC236}">
                <a16:creationId xmlns:a16="http://schemas.microsoft.com/office/drawing/2014/main" id="{A0AB03AE-DC9C-43AF-BBAB-076F7A364A8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0"/>
            <a:ext cx="457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026756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3795" name="Rectangle 3"/>
          <p:cNvSpPr>
            <a:spLocks noChangeArrowheads="1"/>
          </p:cNvSpPr>
          <p:nvPr/>
        </p:nvSpPr>
        <p:spPr bwMode="auto">
          <a:xfrm>
            <a:off x="36576" y="0"/>
            <a:ext cx="8991600" cy="7474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2018–2025</a:t>
            </a:r>
          </a:p>
        </p:txBody>
      </p:sp>
      <p:pic>
        <p:nvPicPr>
          <p:cNvPr id="5" name="Obrázek 4">
            <a:extLst>
              <a:ext uri="{FF2B5EF4-FFF2-40B4-BE49-F238E27FC236}">
                <a16:creationId xmlns:a16="http://schemas.microsoft.com/office/drawing/2014/main" id="{6ED1870B-6FB0-4779-99CC-5777E579259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3498" y="0"/>
            <a:ext cx="6858000" cy="6858000"/>
          </a:xfrm>
          <a:prstGeom prst="rect">
            <a:avLst/>
          </a:prstGeom>
        </p:spPr>
      </p:pic>
      <p:sp>
        <p:nvSpPr>
          <p:cNvPr id="8" name="Rectangle 2">
            <a:extLst>
              <a:ext uri="{FF2B5EF4-FFF2-40B4-BE49-F238E27FC236}">
                <a16:creationId xmlns:a16="http://schemas.microsoft.com/office/drawing/2014/main" id="{27DE2352-A88A-4ED6-9F0B-4F8F984ECD4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576" y="5870277"/>
            <a:ext cx="8310594" cy="659919"/>
          </a:xfrm>
          <a:prstGeom prst="rect">
            <a:avLst/>
          </a:prstGeom>
          <a:noFill/>
          <a:ln>
            <a:noFill/>
          </a:ln>
          <a:extLst/>
        </p:spPr>
        <p:txBody>
          <a:bodyPr lIns="92075" tIns="46037" rIns="92075" bIns="46037" anchor="ctr"/>
          <a:lstStyle>
            <a:lvl1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R="0" lvl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kumimoji="1" lang="cs-CZ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50000"/>
                    <a:lumOff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uhlíkatá slitina</a:t>
            </a:r>
          </a:p>
          <a:p>
            <a:pPr marR="0" lvl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lang="cs-CZ" b="0" dirty="0">
                <a:solidFill>
                  <a:schemeClr val="bg2">
                    <a:lumMod val="50000"/>
                    <a:lumOff val="50000"/>
                  </a:schemeClr>
                </a:solidFill>
                <a:latin typeface="+mn-lt"/>
              </a:rPr>
              <a:t>speciální tepelný štít</a:t>
            </a:r>
          </a:p>
          <a:p>
            <a:pPr marR="0" lvl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kumimoji="1" lang="cs-CZ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50000"/>
                    <a:lumOff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perihelium: 25 milionů km </a:t>
            </a:r>
            <a:r>
              <a:rPr kumimoji="1" lang="cs-CZ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50000"/>
                    <a:lumOff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Wingdings" panose="05000000000000000000" pitchFamily="2" charset="2"/>
              </a:rPr>
              <a:t> 7 milionů km</a:t>
            </a:r>
            <a:endParaRPr kumimoji="1" lang="cs-CZ" b="0" i="0" u="none" strike="noStrike" kern="1200" cap="none" spc="0" normalizeH="0" baseline="0" noProof="0" dirty="0">
              <a:ln>
                <a:noFill/>
              </a:ln>
              <a:solidFill>
                <a:srgbClr val="E7E7B9">
                  <a:lumMod val="10000"/>
                </a:srgb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284565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prism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3795" name="Rectangle 3"/>
          <p:cNvSpPr>
            <a:spLocks noChangeArrowheads="1"/>
          </p:cNvSpPr>
          <p:nvPr/>
        </p:nvSpPr>
        <p:spPr bwMode="auto">
          <a:xfrm>
            <a:off x="36576" y="0"/>
            <a:ext cx="8991600" cy="7474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alt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Parker</a:t>
            </a:r>
            <a:r>
              <a:rPr kumimoji="1" lang="cs-CZ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 Solar </a:t>
            </a:r>
            <a:r>
              <a:rPr kumimoji="1" lang="cs-CZ" alt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Probe</a:t>
            </a:r>
            <a:r>
              <a:rPr kumimoji="1" lang="cs-CZ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 (Delta IV </a:t>
            </a:r>
            <a:r>
              <a:rPr kumimoji="1" lang="cs-CZ" alt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Heavy</a:t>
            </a:r>
            <a:r>
              <a:rPr kumimoji="1" lang="cs-CZ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)</a:t>
            </a:r>
          </a:p>
        </p:txBody>
      </p:sp>
      <p:pic>
        <p:nvPicPr>
          <p:cNvPr id="2" name="Untitled">
            <a:hlinkClick r:id="" action="ppaction://media"/>
            <a:extLst>
              <a:ext uri="{FF2B5EF4-FFF2-40B4-BE49-F238E27FC236}">
                <a16:creationId xmlns:a16="http://schemas.microsoft.com/office/drawing/2014/main" id="{2ACCAAA2-BE8C-4E72-8CAF-C8686E2E6DB9}"/>
              </a:ext>
            </a:extLst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st="11935"/>
                  <p14:fade in="1000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17126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911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3795" name="Rectangle 3"/>
          <p:cNvSpPr>
            <a:spLocks noChangeArrowheads="1"/>
          </p:cNvSpPr>
          <p:nvPr/>
        </p:nvSpPr>
        <p:spPr bwMode="auto">
          <a:xfrm>
            <a:off x="36576" y="0"/>
            <a:ext cx="8991600" cy="7474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alt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Parker</a:t>
            </a:r>
            <a:r>
              <a:rPr kumimoji="1" lang="cs-CZ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 Solar </a:t>
            </a:r>
            <a:r>
              <a:rPr kumimoji="1" lang="cs-CZ" alt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Probe</a:t>
            </a:r>
            <a:r>
              <a:rPr lang="cs-CZ" altLang="en-US" sz="2800" dirty="0">
                <a:solidFill>
                  <a:schemeClr val="bg2"/>
                </a:solidFill>
                <a:latin typeface="Arial Narrow" panose="020B0606020202030204" pitchFamily="34" charset="0"/>
              </a:rPr>
              <a:t>: </a:t>
            </a:r>
            <a:r>
              <a:rPr lang="cs-CZ" altLang="en-US" sz="2800" dirty="0" err="1">
                <a:solidFill>
                  <a:schemeClr val="bg2"/>
                </a:solidFill>
                <a:latin typeface="Arial Narrow" panose="020B0606020202030204" pitchFamily="34" charset="0"/>
              </a:rPr>
              <a:t>minizáblesky</a:t>
            </a:r>
            <a:endParaRPr kumimoji="1" lang="cs-CZ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Arial Narrow" panose="020B0606020202030204" pitchFamily="34" charset="0"/>
            </a:endParaRPr>
          </a:p>
        </p:txBody>
      </p:sp>
      <p:pic>
        <p:nvPicPr>
          <p:cNvPr id="4" name="Obrázek 3">
            <a:extLst>
              <a:ext uri="{FF2B5EF4-FFF2-40B4-BE49-F238E27FC236}">
                <a16:creationId xmlns:a16="http://schemas.microsoft.com/office/drawing/2014/main" id="{7ACC70CE-0006-446C-9B56-7AE743DC0AB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67595"/>
            <a:ext cx="9144000" cy="4996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40794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prism/>
      </p:transition>
    </mc:Choice>
    <mc:Fallback xmlns="">
      <p:transition spd="slow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ek 2">
            <a:extLst>
              <a:ext uri="{FF2B5EF4-FFF2-40B4-BE49-F238E27FC236}">
                <a16:creationId xmlns:a16="http://schemas.microsoft.com/office/drawing/2014/main" id="{78DD153D-393C-4533-9DC7-C241D05BEB9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057" y="0"/>
            <a:ext cx="8226056" cy="6978246"/>
          </a:xfrm>
          <a:prstGeom prst="rect">
            <a:avLst/>
          </a:prstGeom>
        </p:spPr>
      </p:pic>
      <p:sp>
        <p:nvSpPr>
          <p:cNvPr id="6" name="Rectangle 3">
            <a:extLst>
              <a:ext uri="{FF2B5EF4-FFF2-40B4-BE49-F238E27FC236}">
                <a16:creationId xmlns:a16="http://schemas.microsoft.com/office/drawing/2014/main" id="{7BD24105-9424-4CD1-A272-9E046988DA3E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6230823"/>
            <a:ext cx="8991600" cy="7474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alt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Parker</a:t>
            </a:r>
            <a:r>
              <a:rPr kumimoji="1" lang="cs-CZ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 Solar </a:t>
            </a:r>
            <a:r>
              <a:rPr kumimoji="1" lang="cs-CZ" alt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Probe</a:t>
            </a:r>
            <a:r>
              <a:rPr lang="cs-CZ" altLang="en-US" sz="2800" dirty="0">
                <a:solidFill>
                  <a:schemeClr val="bg2"/>
                </a:solidFill>
                <a:latin typeface="Arial Narrow" panose="020B0606020202030204" pitchFamily="34" charset="0"/>
              </a:rPr>
              <a:t>: záhyby</a:t>
            </a:r>
            <a:endParaRPr kumimoji="1" lang="cs-CZ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637949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prism/>
      </p:transition>
    </mc:Choice>
    <mc:Fallback xmlns="">
      <p:transition spd="slow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3795" name="Rectangle 3"/>
          <p:cNvSpPr>
            <a:spLocks noChangeArrowheads="1"/>
          </p:cNvSpPr>
          <p:nvPr/>
        </p:nvSpPr>
        <p:spPr bwMode="auto">
          <a:xfrm>
            <a:off x="36576" y="0"/>
            <a:ext cx="8991600" cy="7474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alt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Parker</a:t>
            </a:r>
            <a:r>
              <a:rPr kumimoji="1" lang="cs-CZ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 Solar </a:t>
            </a:r>
            <a:r>
              <a:rPr kumimoji="1" lang="cs-CZ" alt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Probe</a:t>
            </a:r>
            <a:r>
              <a:rPr lang="cs-CZ" altLang="en-US" sz="2800" dirty="0">
                <a:solidFill>
                  <a:schemeClr val="bg2"/>
                </a:solidFill>
                <a:latin typeface="Arial Narrow" panose="020B0606020202030204" pitchFamily="34" charset="0"/>
              </a:rPr>
              <a:t>: záhyby</a:t>
            </a:r>
            <a:endParaRPr kumimoji="1" lang="cs-CZ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Arial Narrow" panose="020B0606020202030204" pitchFamily="34" charset="0"/>
            </a:endParaRPr>
          </a:p>
        </p:txBody>
      </p:sp>
      <p:pic>
        <p:nvPicPr>
          <p:cNvPr id="2" name="switchbacks">
            <a:hlinkClick r:id="" action="ppaction://media"/>
            <a:extLst>
              <a:ext uri="{FF2B5EF4-FFF2-40B4-BE49-F238E27FC236}">
                <a16:creationId xmlns:a16="http://schemas.microsoft.com/office/drawing/2014/main" id="{078EB78E-83CD-4F8D-A1AE-C9EB8DBE5E76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860425"/>
            <a:ext cx="9144000" cy="5137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64956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41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3795" name="Rectangle 3"/>
          <p:cNvSpPr>
            <a:spLocks noChangeArrowheads="1"/>
          </p:cNvSpPr>
          <p:nvPr/>
        </p:nvSpPr>
        <p:spPr bwMode="auto">
          <a:xfrm>
            <a:off x="36576" y="0"/>
            <a:ext cx="8991600" cy="7474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alt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Parker</a:t>
            </a:r>
            <a:r>
              <a:rPr kumimoji="1" lang="cs-CZ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 Solar </a:t>
            </a:r>
            <a:r>
              <a:rPr kumimoji="1" lang="cs-CZ" alt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Probe</a:t>
            </a:r>
            <a:r>
              <a:rPr lang="cs-CZ" altLang="en-US" sz="2800" dirty="0">
                <a:solidFill>
                  <a:schemeClr val="bg2"/>
                </a:solidFill>
                <a:latin typeface="Arial Narrow" panose="020B0606020202030204" pitchFamily="34" charset="0"/>
              </a:rPr>
              <a:t>: záhyby</a:t>
            </a:r>
            <a:endParaRPr kumimoji="1" lang="cs-CZ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Arial Narrow" panose="020B0606020202030204" pitchFamily="34" charset="0"/>
            </a:endParaRPr>
          </a:p>
        </p:txBody>
      </p:sp>
      <p:pic>
        <p:nvPicPr>
          <p:cNvPr id="6" name="Obrázek 5">
            <a:extLst>
              <a:ext uri="{FF2B5EF4-FFF2-40B4-BE49-F238E27FC236}">
                <a16:creationId xmlns:a16="http://schemas.microsoft.com/office/drawing/2014/main" id="{E4A1207B-90E4-4B75-8049-855B62D7B58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07601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prism/>
      </p:transition>
    </mc:Choice>
    <mc:Fallback xmlns="">
      <p:transition spd="slow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3795" name="Rectangle 3"/>
          <p:cNvSpPr>
            <a:spLocks noChangeArrowheads="1"/>
          </p:cNvSpPr>
          <p:nvPr/>
        </p:nvSpPr>
        <p:spPr bwMode="auto">
          <a:xfrm>
            <a:off x="36576" y="0"/>
            <a:ext cx="8991600" cy="7474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alt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Parker</a:t>
            </a:r>
            <a:r>
              <a:rPr kumimoji="1" lang="cs-CZ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 Solar </a:t>
            </a:r>
            <a:r>
              <a:rPr kumimoji="1" lang="cs-CZ" alt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Probe</a:t>
            </a:r>
            <a:r>
              <a:rPr lang="cs-CZ" altLang="en-US" sz="2800" dirty="0">
                <a:solidFill>
                  <a:schemeClr val="bg2"/>
                </a:solidFill>
                <a:latin typeface="Arial Narrow" panose="020B0606020202030204" pitchFamily="34" charset="0"/>
              </a:rPr>
              <a:t>: záhyby</a:t>
            </a:r>
            <a:endParaRPr kumimoji="1" lang="cs-CZ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Arial Narrow" panose="020B0606020202030204" pitchFamily="34" charset="0"/>
            </a:endParaRPr>
          </a:p>
        </p:txBody>
      </p:sp>
      <p:pic>
        <p:nvPicPr>
          <p:cNvPr id="2" name="switchbacks-2">
            <a:hlinkClick r:id="" action="ppaction://media"/>
            <a:extLst>
              <a:ext uri="{FF2B5EF4-FFF2-40B4-BE49-F238E27FC236}">
                <a16:creationId xmlns:a16="http://schemas.microsoft.com/office/drawing/2014/main" id="{B65DFC22-C043-4F00-98C2-756908C68293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-2885" y="1164566"/>
            <a:ext cx="9146885" cy="51588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59926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08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ChangeArrowheads="1"/>
          </p:cNvSpPr>
          <p:nvPr/>
        </p:nvSpPr>
        <p:spPr bwMode="auto">
          <a:xfrm>
            <a:off x="0" y="0"/>
            <a:ext cx="8128000" cy="604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2800" b="1" i="0" u="none" strike="noStrike" kern="1200" cap="none" spc="0" normalizeH="0" baseline="0" noProof="0" dirty="0">
                <a:ln>
                  <a:noFill/>
                </a:ln>
                <a:solidFill>
                  <a:schemeClr val="accent6">
                    <a:lumMod val="10000"/>
                  </a:schemeClr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Sluneční vítr</a:t>
            </a:r>
          </a:p>
        </p:txBody>
      </p:sp>
      <p:pic>
        <p:nvPicPr>
          <p:cNvPr id="3" name="Obrázek 2">
            <a:extLst>
              <a:ext uri="{FF2B5EF4-FFF2-40B4-BE49-F238E27FC236}">
                <a16:creationId xmlns:a16="http://schemas.microsoft.com/office/drawing/2014/main" id="{C0784B63-0ED7-4818-9209-FC3BF470831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77365"/>
            <a:ext cx="9144000" cy="5571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03364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prism/>
      </p:transition>
    </mc:Choice>
    <mc:Fallback xmlns="">
      <p:transition spd="slow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ovéPole 1"/>
          <p:cNvSpPr txBox="1"/>
          <p:nvPr/>
        </p:nvSpPr>
        <p:spPr>
          <a:xfrm>
            <a:off x="391759" y="1828496"/>
            <a:ext cx="4106474" cy="33650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00050" marR="0" lvl="0" indent="-4000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romanUcPeriod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 s</a:t>
            </a:r>
            <a:r>
              <a:rPr kumimoji="1" lang="cs-CZ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luneční</a:t>
            </a: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vítr</a:t>
            </a:r>
          </a:p>
          <a:p>
            <a:pPr marL="400050" marR="0" lvl="0" indent="-4000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romanUcPeriod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 o</a:t>
            </a:r>
            <a:r>
              <a:rPr kumimoji="1" lang="cs-CZ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bjev</a:t>
            </a: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slunečního větru</a:t>
            </a:r>
          </a:p>
          <a:p>
            <a:pPr marL="400050" marR="0" lvl="0" indent="-4000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romanUcPeriod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 zrod slunečního větru</a:t>
            </a:r>
          </a:p>
          <a:p>
            <a:pPr marL="400050" marR="0" lvl="0" indent="-4000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romanUcPeriod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 </a:t>
            </a:r>
            <a:r>
              <a:rPr kumimoji="1" lang="cs-CZ" sz="1800" b="0" i="0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Parker</a:t>
            </a: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Solar </a:t>
            </a:r>
            <a:r>
              <a:rPr kumimoji="1" lang="cs-CZ" sz="1800" b="0" i="0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Probe</a:t>
            </a:r>
            <a:endParaRPr kumimoji="1" lang="cs-CZ" sz="18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400050" marR="0" lvl="0" indent="-4000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romanUcPeriod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 </a:t>
            </a: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o</a:t>
            </a:r>
            <a:r>
              <a:rPr kumimoji="1" lang="cs-CZ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btékání</a:t>
            </a: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překážek</a:t>
            </a:r>
          </a:p>
          <a:p>
            <a:pPr marL="400050" marR="0" lvl="0" indent="-4000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romanUcPeriod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 u Země</a:t>
            </a:r>
          </a:p>
          <a:p>
            <a:pPr marL="400050" marR="0" lvl="0" indent="-4000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romanUcPeriod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 aurory</a:t>
            </a:r>
          </a:p>
          <a:p>
            <a:pPr marL="400050" marR="0" lvl="0" indent="-4000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romanUcPeriod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 terminační vlna a dál</a:t>
            </a:r>
          </a:p>
        </p:txBody>
      </p:sp>
      <p:pic>
        <p:nvPicPr>
          <p:cNvPr id="5" name="Obrázek 4">
            <a:extLst>
              <a:ext uri="{FF2B5EF4-FFF2-40B4-BE49-F238E27FC236}">
                <a16:creationId xmlns:a16="http://schemas.microsoft.com/office/drawing/2014/main" id="{A0AB03AE-DC9C-43AF-BBAB-076F7A364A8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0"/>
            <a:ext cx="457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143993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ek 2">
            <a:extLst>
              <a:ext uri="{FF2B5EF4-FFF2-40B4-BE49-F238E27FC236}">
                <a16:creationId xmlns:a16="http://schemas.microsoft.com/office/drawing/2014/main" id="{B2947ED3-D32D-4862-A613-73AB33FAC7F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07424" cy="6858000"/>
          </a:xfrm>
          <a:prstGeom prst="rect">
            <a:avLst/>
          </a:prstGeom>
        </p:spPr>
      </p:pic>
      <p:sp>
        <p:nvSpPr>
          <p:cNvPr id="673795" name="Rectangle 3"/>
          <p:cNvSpPr>
            <a:spLocks noChangeArrowheads="1"/>
          </p:cNvSpPr>
          <p:nvPr/>
        </p:nvSpPr>
        <p:spPr bwMode="auto">
          <a:xfrm>
            <a:off x="36576" y="0"/>
            <a:ext cx="8991600" cy="7474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Obtékání překážek</a:t>
            </a:r>
          </a:p>
        </p:txBody>
      </p:sp>
      <p:sp>
        <p:nvSpPr>
          <p:cNvPr id="4" name="Rectangle 2">
            <a:extLst>
              <a:ext uri="{FF2B5EF4-FFF2-40B4-BE49-F238E27FC236}">
                <a16:creationId xmlns:a16="http://schemas.microsoft.com/office/drawing/2014/main" id="{DF9D3EC7-D561-49FD-AC01-9D35201B3F30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28587" y="5300934"/>
            <a:ext cx="2499589" cy="1488056"/>
          </a:xfrm>
          <a:prstGeom prst="rect">
            <a:avLst/>
          </a:prstGeom>
          <a:noFill/>
          <a:ln>
            <a:noFill/>
          </a:ln>
          <a:extLst/>
        </p:spPr>
        <p:txBody>
          <a:bodyPr lIns="92075" tIns="46037" rIns="92075" bIns="46037" anchor="ctr"/>
          <a:lstStyle>
            <a:lvl1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285750" marR="0" lvl="0" indent="-2857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1" lang="cs-CZ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interakce typu Měsíc</a:t>
            </a:r>
          </a:p>
          <a:p>
            <a:pPr marL="285750" marR="0" lvl="0" indent="-2857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cs-CZ" sz="1600" b="0" dirty="0">
                <a:solidFill>
                  <a:schemeClr val="bg1"/>
                </a:solidFill>
                <a:latin typeface="+mn-lt"/>
              </a:rPr>
              <a:t>interakce typu Země</a:t>
            </a:r>
          </a:p>
          <a:p>
            <a:pPr marL="285750" marR="0" lvl="0" indent="-2857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cs-CZ" sz="1600" b="0" dirty="0">
                <a:solidFill>
                  <a:schemeClr val="bg1"/>
                </a:solidFill>
                <a:latin typeface="+mn-lt"/>
              </a:rPr>
              <a:t>interakce typu Venuše</a:t>
            </a:r>
          </a:p>
          <a:p>
            <a:pPr marL="285750" marR="0" lvl="0" indent="-2857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cs-CZ" sz="1600" b="0" dirty="0">
                <a:solidFill>
                  <a:schemeClr val="bg1"/>
                </a:solidFill>
                <a:latin typeface="+mn-lt"/>
              </a:rPr>
              <a:t>interakce typu kometa</a:t>
            </a:r>
            <a:endParaRPr kumimoji="1" lang="cs-CZ" sz="16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689359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prism/>
      </p:transition>
    </mc:Choice>
    <mc:Fallback xmlns="">
      <p:transition spd="slow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Obrázek 8">
            <a:extLst>
              <a:ext uri="{FF2B5EF4-FFF2-40B4-BE49-F238E27FC236}">
                <a16:creationId xmlns:a16="http://schemas.microsoft.com/office/drawing/2014/main" id="{B3AA167F-0631-4763-962C-9D86E3283DC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1674"/>
            <a:ext cx="9144000" cy="6614652"/>
          </a:xfrm>
          <a:prstGeom prst="rect">
            <a:avLst/>
          </a:prstGeom>
        </p:spPr>
      </p:pic>
      <p:sp>
        <p:nvSpPr>
          <p:cNvPr id="673795" name="Rectangle 3"/>
          <p:cNvSpPr>
            <a:spLocks noChangeArrowheads="1"/>
          </p:cNvSpPr>
          <p:nvPr/>
        </p:nvSpPr>
        <p:spPr bwMode="auto">
          <a:xfrm>
            <a:off x="36576" y="0"/>
            <a:ext cx="8991600" cy="7474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Země</a:t>
            </a:r>
          </a:p>
        </p:txBody>
      </p:sp>
    </p:spTree>
    <p:extLst>
      <p:ext uri="{BB962C8B-B14F-4D97-AF65-F5344CB8AC3E}">
        <p14:creationId xmlns:p14="http://schemas.microsoft.com/office/powerpoint/2010/main" val="33707286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prism/>
      </p:transition>
    </mc:Choice>
    <mc:Fallback xmlns="">
      <p:transition spd="slow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ázek 4">
            <a:extLst>
              <a:ext uri="{FF2B5EF4-FFF2-40B4-BE49-F238E27FC236}">
                <a16:creationId xmlns:a16="http://schemas.microsoft.com/office/drawing/2014/main" id="{AC5B4B4E-D797-4BEC-9C3B-488E2674696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13033"/>
            <a:ext cx="9144000" cy="6150077"/>
          </a:xfrm>
          <a:prstGeom prst="rect">
            <a:avLst/>
          </a:prstGeom>
        </p:spPr>
      </p:pic>
      <p:sp>
        <p:nvSpPr>
          <p:cNvPr id="673795" name="Rectangle 3"/>
          <p:cNvSpPr>
            <a:spLocks noChangeArrowheads="1"/>
          </p:cNvSpPr>
          <p:nvPr/>
        </p:nvSpPr>
        <p:spPr bwMode="auto">
          <a:xfrm>
            <a:off x="36576" y="0"/>
            <a:ext cx="8991600" cy="7474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Venuše</a:t>
            </a:r>
          </a:p>
        </p:txBody>
      </p:sp>
    </p:spTree>
    <p:extLst>
      <p:ext uri="{BB962C8B-B14F-4D97-AF65-F5344CB8AC3E}">
        <p14:creationId xmlns:p14="http://schemas.microsoft.com/office/powerpoint/2010/main" val="38910019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prism/>
      </p:transition>
    </mc:Choice>
    <mc:Fallback xmlns="">
      <p:transition spd="slow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3795" name="Rectangle 3"/>
          <p:cNvSpPr>
            <a:spLocks noChangeArrowheads="1"/>
          </p:cNvSpPr>
          <p:nvPr/>
        </p:nvSpPr>
        <p:spPr bwMode="auto">
          <a:xfrm>
            <a:off x="36576" y="0"/>
            <a:ext cx="8991600" cy="7474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Venuše</a:t>
            </a:r>
          </a:p>
        </p:txBody>
      </p:sp>
      <p:pic>
        <p:nvPicPr>
          <p:cNvPr id="2" name="venusmoving">
            <a:hlinkClick r:id="" action="ppaction://media"/>
            <a:extLst>
              <a:ext uri="{FF2B5EF4-FFF2-40B4-BE49-F238E27FC236}">
                <a16:creationId xmlns:a16="http://schemas.microsoft.com/office/drawing/2014/main" id="{4FF3A60B-F3DE-4C3C-8388-435121CBBD19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66" y="1073179"/>
            <a:ext cx="9152160" cy="5155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09823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60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3795" name="Rectangle 3"/>
          <p:cNvSpPr>
            <a:spLocks noChangeArrowheads="1"/>
          </p:cNvSpPr>
          <p:nvPr/>
        </p:nvSpPr>
        <p:spPr bwMode="auto">
          <a:xfrm>
            <a:off x="36576" y="0"/>
            <a:ext cx="8991600" cy="7474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Mars</a:t>
            </a:r>
          </a:p>
        </p:txBody>
      </p:sp>
      <p:pic>
        <p:nvPicPr>
          <p:cNvPr id="3" name="Obrázek 2">
            <a:extLst>
              <a:ext uri="{FF2B5EF4-FFF2-40B4-BE49-F238E27FC236}">
                <a16:creationId xmlns:a16="http://schemas.microsoft.com/office/drawing/2014/main" id="{25AE6CDD-BE9E-4BCC-B996-B4212876F9F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1028700"/>
            <a:ext cx="9135374" cy="480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67412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prism/>
      </p:transition>
    </mc:Choice>
    <mc:Fallback xmlns="">
      <p:transition spd="slow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ovéPole 1"/>
          <p:cNvSpPr txBox="1"/>
          <p:nvPr/>
        </p:nvSpPr>
        <p:spPr>
          <a:xfrm>
            <a:off x="391759" y="1828496"/>
            <a:ext cx="4106474" cy="33650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00050" marR="0" lvl="0" indent="-4000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romanUcPeriod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 s</a:t>
            </a:r>
            <a:r>
              <a:rPr kumimoji="1" lang="cs-CZ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luneční</a:t>
            </a: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vítr</a:t>
            </a:r>
          </a:p>
          <a:p>
            <a:pPr marL="400050" marR="0" lvl="0" indent="-4000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romanUcPeriod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 o</a:t>
            </a:r>
            <a:r>
              <a:rPr kumimoji="1" lang="cs-CZ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bjev</a:t>
            </a: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slunečního větru</a:t>
            </a:r>
          </a:p>
          <a:p>
            <a:pPr marL="400050" marR="0" lvl="0" indent="-4000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romanUcPeriod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 zrod slunečního větru</a:t>
            </a:r>
          </a:p>
          <a:p>
            <a:pPr marL="400050" marR="0" lvl="0" indent="-4000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romanUcPeriod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 </a:t>
            </a:r>
            <a:r>
              <a:rPr kumimoji="1" lang="cs-CZ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Parker</a:t>
            </a: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Solar </a:t>
            </a:r>
            <a:r>
              <a:rPr kumimoji="1" lang="cs-CZ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Probe</a:t>
            </a:r>
            <a:endParaRPr kumimoji="1" lang="cs-CZ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400050" marR="0" lvl="0" indent="-4000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romanUcPeriod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 o</a:t>
            </a:r>
            <a:r>
              <a:rPr kumimoji="1" lang="cs-CZ" sz="1800" b="0" i="0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btékání</a:t>
            </a: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překážek</a:t>
            </a:r>
          </a:p>
          <a:p>
            <a:pPr marL="400050" marR="0" lvl="0" indent="-4000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romanUcPeriod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50000"/>
                    <a:lumOff val="50000"/>
                  </a:schemeClr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 u Země</a:t>
            </a:r>
          </a:p>
          <a:p>
            <a:pPr marL="400050" marR="0" lvl="0" indent="-4000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romanUcPeriod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 aurory</a:t>
            </a:r>
          </a:p>
          <a:p>
            <a:pPr marL="400050" marR="0" lvl="0" indent="-4000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romanUcPeriod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 terminační vlna a dál</a:t>
            </a:r>
          </a:p>
        </p:txBody>
      </p:sp>
      <p:pic>
        <p:nvPicPr>
          <p:cNvPr id="5" name="Obrázek 4">
            <a:extLst>
              <a:ext uri="{FF2B5EF4-FFF2-40B4-BE49-F238E27FC236}">
                <a16:creationId xmlns:a16="http://schemas.microsoft.com/office/drawing/2014/main" id="{A0AB03AE-DC9C-43AF-BBAB-076F7A364A8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0"/>
            <a:ext cx="457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821275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Obrázek 8">
            <a:extLst>
              <a:ext uri="{FF2B5EF4-FFF2-40B4-BE49-F238E27FC236}">
                <a16:creationId xmlns:a16="http://schemas.microsoft.com/office/drawing/2014/main" id="{B3AA167F-0631-4763-962C-9D86E3283DC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1674"/>
            <a:ext cx="9144000" cy="6614652"/>
          </a:xfrm>
          <a:prstGeom prst="rect">
            <a:avLst/>
          </a:prstGeom>
        </p:spPr>
      </p:pic>
      <p:sp>
        <p:nvSpPr>
          <p:cNvPr id="673795" name="Rectangle 3"/>
          <p:cNvSpPr>
            <a:spLocks noChangeArrowheads="1"/>
          </p:cNvSpPr>
          <p:nvPr/>
        </p:nvSpPr>
        <p:spPr bwMode="auto">
          <a:xfrm>
            <a:off x="36576" y="0"/>
            <a:ext cx="8991600" cy="7474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Země</a:t>
            </a:r>
          </a:p>
        </p:txBody>
      </p:sp>
    </p:spTree>
    <p:extLst>
      <p:ext uri="{BB962C8B-B14F-4D97-AF65-F5344CB8AC3E}">
        <p14:creationId xmlns:p14="http://schemas.microsoft.com/office/powerpoint/2010/main" val="39878920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prism/>
      </p:transition>
    </mc:Choice>
    <mc:Fallback xmlns="">
      <p:transition spd="slow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Obrázek 6">
            <a:extLst>
              <a:ext uri="{FF2B5EF4-FFF2-40B4-BE49-F238E27FC236}">
                <a16:creationId xmlns:a16="http://schemas.microsoft.com/office/drawing/2014/main" id="{3B0AEF66-8CEE-4EFC-BB90-7EEBA7F86AC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827" y="-12827"/>
            <a:ext cx="8307237" cy="6870827"/>
          </a:xfrm>
          <a:prstGeom prst="rect">
            <a:avLst/>
          </a:prstGeom>
        </p:spPr>
      </p:pic>
      <p:sp>
        <p:nvSpPr>
          <p:cNvPr id="12" name="Rectangle 3">
            <a:extLst>
              <a:ext uri="{FF2B5EF4-FFF2-40B4-BE49-F238E27FC236}">
                <a16:creationId xmlns:a16="http://schemas.microsoft.com/office/drawing/2014/main" id="{3175805C-0A6E-4119-A239-ADD716ECE34B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4837" y="6366295"/>
            <a:ext cx="8991600" cy="572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alt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Pickering</a:t>
            </a:r>
            <a:r>
              <a:rPr kumimoji="1" lang="cs-CZ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, Van Allen, von Brown</a:t>
            </a:r>
          </a:p>
        </p:txBody>
      </p:sp>
    </p:spTree>
    <p:extLst>
      <p:ext uri="{BB962C8B-B14F-4D97-AF65-F5344CB8AC3E}">
        <p14:creationId xmlns:p14="http://schemas.microsoft.com/office/powerpoint/2010/main" val="21663515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prism/>
      </p:transition>
    </mc:Choice>
    <mc:Fallback xmlns="">
      <p:transition spd="slow"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3795" name="Rectangle 3"/>
          <p:cNvSpPr>
            <a:spLocks noChangeArrowheads="1"/>
          </p:cNvSpPr>
          <p:nvPr/>
        </p:nvSpPr>
        <p:spPr bwMode="auto">
          <a:xfrm>
            <a:off x="36576" y="0"/>
            <a:ext cx="8991600" cy="7474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Van Allenovy radiační pásy – 1,2 až 7 </a:t>
            </a:r>
            <a:r>
              <a:rPr kumimoji="1" lang="cs-CZ" altLang="en-US" sz="2800" b="1" i="1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R</a:t>
            </a:r>
            <a:r>
              <a:rPr kumimoji="1" lang="cs-CZ" altLang="en-US" sz="2800" b="1" i="0" u="none" strike="noStrike" kern="1200" cap="none" spc="0" normalizeH="0" baseline="-2500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Z</a:t>
            </a:r>
          </a:p>
        </p:txBody>
      </p:sp>
      <p:pic>
        <p:nvPicPr>
          <p:cNvPr id="8" name="Obrázek 7">
            <a:extLst>
              <a:ext uri="{FF2B5EF4-FFF2-40B4-BE49-F238E27FC236}">
                <a16:creationId xmlns:a16="http://schemas.microsoft.com/office/drawing/2014/main" id="{942B9D46-B091-4C85-921F-81CFB4D51FD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53528"/>
            <a:ext cx="9144000" cy="6096000"/>
          </a:xfrm>
          <a:prstGeom prst="rect">
            <a:avLst/>
          </a:prstGeom>
        </p:spPr>
      </p:pic>
      <p:sp>
        <p:nvSpPr>
          <p:cNvPr id="11" name="Rectangle 2">
            <a:extLst>
              <a:ext uri="{FF2B5EF4-FFF2-40B4-BE49-F238E27FC236}">
                <a16:creationId xmlns:a16="http://schemas.microsoft.com/office/drawing/2014/main" id="{F08964FC-AE06-4EC7-AA50-893D3538771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0533" y="5693434"/>
            <a:ext cx="4875534" cy="1009292"/>
          </a:xfrm>
          <a:prstGeom prst="rect">
            <a:avLst/>
          </a:prstGeom>
          <a:noFill/>
          <a:ln>
            <a:noFill/>
          </a:ln>
          <a:extLst/>
        </p:spPr>
        <p:txBody>
          <a:bodyPr lIns="92075" tIns="46037" rIns="92075" bIns="46037" anchor="ctr"/>
          <a:lstStyle>
            <a:lvl1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285750" marR="0" lvl="0" indent="-2857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1" lang="cs-CZ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vnější: elektrony </a:t>
            </a:r>
          </a:p>
          <a:p>
            <a:pPr marL="285750" marR="0" lvl="0" indent="-2857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cs-CZ" sz="1600" b="0" dirty="0">
                <a:solidFill>
                  <a:schemeClr val="bg1"/>
                </a:solidFill>
                <a:latin typeface="+mn-lt"/>
              </a:rPr>
              <a:t>vnitřní: elektrony + protony energie až 100 </a:t>
            </a:r>
            <a:r>
              <a:rPr lang="cs-CZ" sz="1600" b="0" dirty="0" err="1">
                <a:solidFill>
                  <a:schemeClr val="bg1"/>
                </a:solidFill>
                <a:latin typeface="+mn-lt"/>
              </a:rPr>
              <a:t>MeV</a:t>
            </a:r>
            <a:endParaRPr lang="cs-CZ" sz="1600" b="0" dirty="0">
              <a:solidFill>
                <a:schemeClr val="bg1"/>
              </a:solidFill>
              <a:latin typeface="+mn-lt"/>
            </a:endParaRPr>
          </a:p>
          <a:p>
            <a:pPr marL="285750" lvl="0" indent="-285750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cs-CZ" sz="1600" b="0" dirty="0" err="1">
                <a:solidFill>
                  <a:schemeClr val="bg1"/>
                </a:solidFill>
                <a:latin typeface="+mn-lt"/>
              </a:rPr>
              <a:t>Radiation</a:t>
            </a:r>
            <a:r>
              <a:rPr lang="cs-CZ" sz="1600" b="0" dirty="0">
                <a:solidFill>
                  <a:schemeClr val="bg1"/>
                </a:solidFill>
                <a:latin typeface="+mn-lt"/>
              </a:rPr>
              <a:t> </a:t>
            </a:r>
            <a:r>
              <a:rPr lang="cs-CZ" sz="1600" b="0" dirty="0" err="1">
                <a:solidFill>
                  <a:schemeClr val="bg1"/>
                </a:solidFill>
                <a:latin typeface="+mn-lt"/>
              </a:rPr>
              <a:t>Belt</a:t>
            </a:r>
            <a:r>
              <a:rPr lang="cs-CZ" sz="1600" b="0" dirty="0">
                <a:solidFill>
                  <a:schemeClr val="bg1"/>
                </a:solidFill>
                <a:latin typeface="+mn-lt"/>
              </a:rPr>
              <a:t> </a:t>
            </a:r>
            <a:r>
              <a:rPr lang="cs-CZ" sz="1600" b="0" dirty="0" err="1">
                <a:solidFill>
                  <a:schemeClr val="bg1"/>
                </a:solidFill>
                <a:latin typeface="+mn-lt"/>
              </a:rPr>
              <a:t>Storm</a:t>
            </a:r>
            <a:r>
              <a:rPr lang="cs-CZ" sz="1600" b="0" dirty="0">
                <a:solidFill>
                  <a:schemeClr val="bg1"/>
                </a:solidFill>
                <a:latin typeface="+mn-lt"/>
              </a:rPr>
              <a:t> </a:t>
            </a:r>
            <a:r>
              <a:rPr lang="cs-CZ" sz="1600" b="0" dirty="0" err="1">
                <a:solidFill>
                  <a:schemeClr val="bg1"/>
                </a:solidFill>
                <a:latin typeface="+mn-lt"/>
              </a:rPr>
              <a:t>Probes</a:t>
            </a:r>
            <a:r>
              <a:rPr lang="cs-CZ" sz="1600" b="0" dirty="0">
                <a:solidFill>
                  <a:schemeClr val="bg1"/>
                </a:solidFill>
                <a:latin typeface="+mn-lt"/>
              </a:rPr>
              <a:t> </a:t>
            </a:r>
            <a:r>
              <a:rPr lang="cs-CZ" sz="1600" b="0" dirty="0">
                <a:solidFill>
                  <a:schemeClr val="bg1"/>
                </a:solidFill>
                <a:latin typeface="+mn-lt"/>
                <a:sym typeface="Wingdings" panose="05000000000000000000" pitchFamily="2" charset="2"/>
              </a:rPr>
              <a:t> </a:t>
            </a:r>
            <a:r>
              <a:rPr lang="cs-CZ" sz="1600" b="0" dirty="0">
                <a:solidFill>
                  <a:schemeClr val="bg1"/>
                </a:solidFill>
                <a:latin typeface="+mn-lt"/>
              </a:rPr>
              <a:t>VAP (2012)</a:t>
            </a:r>
          </a:p>
        </p:txBody>
      </p:sp>
    </p:spTree>
    <p:extLst>
      <p:ext uri="{BB962C8B-B14F-4D97-AF65-F5344CB8AC3E}">
        <p14:creationId xmlns:p14="http://schemas.microsoft.com/office/powerpoint/2010/main" val="9487970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prism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ChangeArrowheads="1"/>
          </p:cNvSpPr>
          <p:nvPr/>
        </p:nvSpPr>
        <p:spPr bwMode="auto">
          <a:xfrm>
            <a:off x="0" y="0"/>
            <a:ext cx="8128000" cy="604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2800" b="1" i="0" u="none" strike="noStrike" kern="1200" cap="none" spc="0" normalizeH="0" baseline="0" noProof="0" dirty="0">
                <a:ln>
                  <a:noFill/>
                </a:ln>
                <a:solidFill>
                  <a:schemeClr val="accent6">
                    <a:lumMod val="10000"/>
                  </a:schemeClr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Sluneční vítr</a:t>
            </a:r>
          </a:p>
        </p:txBody>
      </p:sp>
      <p:pic>
        <p:nvPicPr>
          <p:cNvPr id="4" name="Obrázek 3">
            <a:extLst>
              <a:ext uri="{FF2B5EF4-FFF2-40B4-BE49-F238E27FC236}">
                <a16:creationId xmlns:a16="http://schemas.microsoft.com/office/drawing/2014/main" id="{DF8D8DE4-1646-446F-89BC-58126D39A83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65877"/>
            <a:ext cx="9144000" cy="54572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28955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prism/>
      </p:transition>
    </mc:Choice>
    <mc:Fallback xmlns="">
      <p:transition spd="slow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3795" name="Rectangle 3"/>
          <p:cNvSpPr>
            <a:spLocks noChangeArrowheads="1"/>
          </p:cNvSpPr>
          <p:nvPr/>
        </p:nvSpPr>
        <p:spPr bwMode="auto">
          <a:xfrm>
            <a:off x="36576" y="0"/>
            <a:ext cx="8991600" cy="7474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Třetí pás</a:t>
            </a:r>
          </a:p>
        </p:txBody>
      </p:sp>
      <p:pic>
        <p:nvPicPr>
          <p:cNvPr id="3" name="Obrázek 2">
            <a:extLst>
              <a:ext uri="{FF2B5EF4-FFF2-40B4-BE49-F238E27FC236}">
                <a16:creationId xmlns:a16="http://schemas.microsoft.com/office/drawing/2014/main" id="{4227ED63-DA13-4275-B4AC-7482F215981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16619"/>
            <a:ext cx="9144000" cy="5024761"/>
          </a:xfrm>
          <a:prstGeom prst="rect">
            <a:avLst/>
          </a:prstGeom>
        </p:spPr>
      </p:pic>
      <p:sp>
        <p:nvSpPr>
          <p:cNvPr id="4" name="TextovéPole 3">
            <a:extLst>
              <a:ext uri="{FF2B5EF4-FFF2-40B4-BE49-F238E27FC236}">
                <a16:creationId xmlns:a16="http://schemas.microsoft.com/office/drawing/2014/main" id="{5F27B07F-0EE5-4E97-BB12-8A25D67F40B6}"/>
              </a:ext>
            </a:extLst>
          </p:cNvPr>
          <p:cNvSpPr txBox="1"/>
          <p:nvPr/>
        </p:nvSpPr>
        <p:spPr>
          <a:xfrm>
            <a:off x="198408" y="6280030"/>
            <a:ext cx="308289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1600" b="0" dirty="0">
                <a:solidFill>
                  <a:schemeClr val="bg1"/>
                </a:solidFill>
                <a:latin typeface="+mn-lt"/>
              </a:rPr>
              <a:t>třetí pás: 3 – 3,5 </a:t>
            </a:r>
            <a:r>
              <a:rPr lang="cs-CZ" sz="1600" b="0" i="1" dirty="0">
                <a:solidFill>
                  <a:schemeClr val="bg1"/>
                </a:solidFill>
                <a:latin typeface="+mn-lt"/>
              </a:rPr>
              <a:t>R</a:t>
            </a:r>
            <a:r>
              <a:rPr lang="cs-CZ" sz="1600" b="0" baseline="-25000" dirty="0">
                <a:solidFill>
                  <a:schemeClr val="bg1"/>
                </a:solidFill>
                <a:latin typeface="+mn-lt"/>
              </a:rPr>
              <a:t>Z</a:t>
            </a:r>
            <a:r>
              <a:rPr lang="cs-CZ" sz="1600" b="0" dirty="0">
                <a:solidFill>
                  <a:schemeClr val="bg1"/>
                </a:solidFill>
                <a:latin typeface="+mn-lt"/>
              </a:rPr>
              <a:t>, </a:t>
            </a:r>
            <a:r>
              <a:rPr lang="cs-CZ" sz="1600" b="0" i="1" dirty="0">
                <a:solidFill>
                  <a:schemeClr val="bg1"/>
                </a:solidFill>
                <a:latin typeface="+mn-lt"/>
              </a:rPr>
              <a:t>E</a:t>
            </a:r>
            <a:r>
              <a:rPr lang="cs-CZ" sz="1600" b="0" dirty="0">
                <a:solidFill>
                  <a:schemeClr val="bg1"/>
                </a:solidFill>
                <a:latin typeface="+mn-lt"/>
              </a:rPr>
              <a:t> &gt; 2 </a:t>
            </a:r>
            <a:r>
              <a:rPr lang="cs-CZ" sz="1600" b="0" dirty="0" err="1">
                <a:solidFill>
                  <a:schemeClr val="bg1"/>
                </a:solidFill>
                <a:latin typeface="+mn-lt"/>
              </a:rPr>
              <a:t>MeV</a:t>
            </a:r>
            <a:endParaRPr lang="cs-CZ" sz="1600" b="0" dirty="0">
              <a:solidFill>
                <a:schemeClr val="bg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4348641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prism/>
      </p:transition>
    </mc:Choice>
    <mc:Fallback xmlns="">
      <p:transition spd="slow">
        <p:fade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3795" name="Rectangle 3"/>
          <p:cNvSpPr>
            <a:spLocks noChangeArrowheads="1"/>
          </p:cNvSpPr>
          <p:nvPr/>
        </p:nvSpPr>
        <p:spPr bwMode="auto">
          <a:xfrm>
            <a:off x="36576" y="0"/>
            <a:ext cx="8991600" cy="7474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alt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World</a:t>
            </a:r>
            <a:r>
              <a:rPr kumimoji="1" lang="cs-CZ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 </a:t>
            </a:r>
            <a:r>
              <a:rPr kumimoji="1" lang="cs-CZ" alt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Magnetic</a:t>
            </a:r>
            <a:r>
              <a:rPr kumimoji="1" lang="cs-CZ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 </a:t>
            </a:r>
            <a:r>
              <a:rPr kumimoji="1" lang="cs-CZ" alt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Field</a:t>
            </a:r>
            <a:r>
              <a:rPr kumimoji="1" lang="cs-CZ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 Model (2020)</a:t>
            </a:r>
          </a:p>
        </p:txBody>
      </p:sp>
      <p:pic>
        <p:nvPicPr>
          <p:cNvPr id="4" name="Obrázek 3">
            <a:extLst>
              <a:ext uri="{FF2B5EF4-FFF2-40B4-BE49-F238E27FC236}">
                <a16:creationId xmlns:a16="http://schemas.microsoft.com/office/drawing/2014/main" id="{D528C5A0-7926-4DA1-BA25-16E6AEF1589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04421"/>
            <a:ext cx="9144000" cy="57047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10113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prism/>
      </p:transition>
    </mc:Choice>
    <mc:Fallback xmlns="">
      <p:transition spd="slow">
        <p:fade/>
      </p:transition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3795" name="Rectangle 3"/>
          <p:cNvSpPr>
            <a:spLocks noChangeArrowheads="1"/>
          </p:cNvSpPr>
          <p:nvPr/>
        </p:nvSpPr>
        <p:spPr bwMode="auto">
          <a:xfrm>
            <a:off x="36576" y="0"/>
            <a:ext cx="8991600" cy="7474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alt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Jihoatlantická</a:t>
            </a:r>
            <a:r>
              <a:rPr kumimoji="1" lang="cs-CZ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 </a:t>
            </a:r>
            <a:r>
              <a:rPr kumimoji="1" lang="cs-CZ" alt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anomále</a:t>
            </a:r>
            <a:r>
              <a:rPr kumimoji="1" lang="cs-CZ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 (SAA)</a:t>
            </a:r>
          </a:p>
        </p:txBody>
      </p:sp>
      <p:pic>
        <p:nvPicPr>
          <p:cNvPr id="3" name="Obrázek 2">
            <a:extLst>
              <a:ext uri="{FF2B5EF4-FFF2-40B4-BE49-F238E27FC236}">
                <a16:creationId xmlns:a16="http://schemas.microsoft.com/office/drawing/2014/main" id="{A2751CF2-410F-40A4-BE66-CDBFDF4695D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698" y="747423"/>
            <a:ext cx="9144000" cy="60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75565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prism/>
      </p:transition>
    </mc:Choice>
    <mc:Fallback xmlns="">
      <p:transition spd="slow">
        <p:fade/>
      </p:transition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3795" name="Rectangle 3"/>
          <p:cNvSpPr>
            <a:spLocks noChangeArrowheads="1"/>
          </p:cNvSpPr>
          <p:nvPr/>
        </p:nvSpPr>
        <p:spPr bwMode="auto">
          <a:xfrm>
            <a:off x="36576" y="0"/>
            <a:ext cx="8991600" cy="7474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alt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Jihoatlantická</a:t>
            </a:r>
            <a:r>
              <a:rPr kumimoji="1" lang="cs-CZ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 </a:t>
            </a:r>
            <a:r>
              <a:rPr kumimoji="1" lang="cs-CZ" alt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anomále</a:t>
            </a:r>
            <a:r>
              <a:rPr kumimoji="1" lang="cs-CZ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 – události</a:t>
            </a:r>
          </a:p>
        </p:txBody>
      </p:sp>
      <p:pic>
        <p:nvPicPr>
          <p:cNvPr id="4" name="Obrázek 3">
            <a:extLst>
              <a:ext uri="{FF2B5EF4-FFF2-40B4-BE49-F238E27FC236}">
                <a16:creationId xmlns:a16="http://schemas.microsoft.com/office/drawing/2014/main" id="{4CBA6FF8-93A5-444B-9F7E-3841199297D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9223"/>
            <a:ext cx="9144000" cy="5138777"/>
          </a:xfrm>
          <a:prstGeom prst="rect">
            <a:avLst/>
          </a:prstGeom>
        </p:spPr>
      </p:pic>
      <p:sp>
        <p:nvSpPr>
          <p:cNvPr id="6" name="Rectangle 2">
            <a:extLst>
              <a:ext uri="{FF2B5EF4-FFF2-40B4-BE49-F238E27FC236}">
                <a16:creationId xmlns:a16="http://schemas.microsoft.com/office/drawing/2014/main" id="{90CB0550-DB9A-4C23-815D-8AF23F000DAB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74240" y="0"/>
            <a:ext cx="3710968" cy="1629155"/>
          </a:xfrm>
          <a:prstGeom prst="rect">
            <a:avLst/>
          </a:prstGeom>
          <a:noFill/>
          <a:ln>
            <a:noFill/>
          </a:ln>
          <a:extLst/>
        </p:spPr>
        <p:txBody>
          <a:bodyPr lIns="92075" tIns="46037" rIns="92075" bIns="46037" anchor="ctr"/>
          <a:lstStyle>
            <a:lvl1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285750" marR="0" lvl="0" indent="-2857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1" lang="cs-CZ" sz="16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HST: nepozoruje se</a:t>
            </a:r>
          </a:p>
          <a:p>
            <a:pPr marL="285750" marR="0" lvl="0" indent="-2857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cs-CZ" sz="1600" b="0" dirty="0">
                <a:solidFill>
                  <a:schemeClr val="bg2"/>
                </a:solidFill>
                <a:latin typeface="+mn-lt"/>
              </a:rPr>
              <a:t>ISS: dodatečné stínění</a:t>
            </a:r>
          </a:p>
          <a:p>
            <a:pPr marL="285750" lvl="0" indent="-285750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cs-CZ" sz="1600" b="0" dirty="0">
                <a:solidFill>
                  <a:schemeClr val="bg2"/>
                </a:solidFill>
                <a:latin typeface="+mn-lt"/>
              </a:rPr>
              <a:t>raketoplány: výpadky laptopů</a:t>
            </a:r>
          </a:p>
          <a:p>
            <a:pPr marL="285750" lvl="0" indent="-285750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cs-CZ" sz="1600" b="0" dirty="0" err="1">
                <a:solidFill>
                  <a:schemeClr val="bg2"/>
                </a:solidFill>
                <a:latin typeface="+mn-lt"/>
              </a:rPr>
              <a:t>Hitomi</a:t>
            </a:r>
            <a:r>
              <a:rPr lang="cs-CZ" sz="1600" b="0" dirty="0">
                <a:solidFill>
                  <a:schemeClr val="bg2"/>
                </a:solidFill>
                <a:latin typeface="+mn-lt"/>
              </a:rPr>
              <a:t> (RTG): start 2016, zničení</a:t>
            </a:r>
          </a:p>
        </p:txBody>
      </p:sp>
    </p:spTree>
    <p:extLst>
      <p:ext uri="{BB962C8B-B14F-4D97-AF65-F5344CB8AC3E}">
        <p14:creationId xmlns:p14="http://schemas.microsoft.com/office/powerpoint/2010/main" val="16254233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prism/>
      </p:transition>
    </mc:Choice>
    <mc:Fallback xmlns="">
      <p:transition spd="slow">
        <p:fade/>
      </p:transition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64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cs-CZ" altLang="cs-CZ"/>
          </a:p>
        </p:txBody>
      </p:sp>
      <p:sp>
        <p:nvSpPr>
          <p:cNvPr id="7464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cs-CZ" altLang="cs-CZ"/>
          </a:p>
        </p:txBody>
      </p:sp>
      <p:pic>
        <p:nvPicPr>
          <p:cNvPr id="746500" name="Picture 4" descr="Kelvin-Helmholtz_magnetopause-surface-wave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2413" y="857250"/>
            <a:ext cx="8640762" cy="5145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 Box 12"/>
          <p:cNvSpPr txBox="1">
            <a:spLocks noChangeArrowheads="1"/>
          </p:cNvSpPr>
          <p:nvPr/>
        </p:nvSpPr>
        <p:spPr bwMode="auto">
          <a:xfrm>
            <a:off x="22950" y="0"/>
            <a:ext cx="2569934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altLang="cs-CZ" sz="2800" b="1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 Narrow"/>
                <a:ea typeface="+mn-ea"/>
                <a:cs typeface="+mn-cs"/>
              </a:rPr>
              <a:t>Cluster (od 2000)</a:t>
            </a:r>
          </a:p>
        </p:txBody>
      </p:sp>
    </p:spTree>
    <p:extLst>
      <p:ext uri="{BB962C8B-B14F-4D97-AF65-F5344CB8AC3E}">
        <p14:creationId xmlns:p14="http://schemas.microsoft.com/office/powerpoint/2010/main" val="4398672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2114" name="Rectangle 2"/>
          <p:cNvSpPr>
            <a:spLocks noChangeArrowheads="1"/>
          </p:cNvSpPr>
          <p:nvPr/>
        </p:nvSpPr>
        <p:spPr bwMode="auto">
          <a:xfrm>
            <a:off x="0" y="0"/>
            <a:ext cx="1652588" cy="5645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altLang="cs-CZ" sz="2800" b="1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 Země</a:t>
            </a:r>
          </a:p>
        </p:txBody>
      </p:sp>
      <p:sp>
        <p:nvSpPr>
          <p:cNvPr id="602115" name="Text Box 3"/>
          <p:cNvSpPr txBox="1">
            <a:spLocks noChangeArrowheads="1"/>
          </p:cNvSpPr>
          <p:nvPr/>
        </p:nvSpPr>
        <p:spPr bwMode="auto">
          <a:xfrm>
            <a:off x="93047" y="563835"/>
            <a:ext cx="2199641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altLang="cs-CZ" sz="1600" b="0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Tahoma" panose="020B0604030504040204" pitchFamily="34" charset="0"/>
                <a:ea typeface="+mn-ea"/>
                <a:cs typeface="+mn-cs"/>
              </a:rPr>
              <a:t>WIND + </a:t>
            </a:r>
            <a:r>
              <a:rPr kumimoji="0" lang="cs-CZ" altLang="cs-CZ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Tahoma" panose="020B0604030504040204" pitchFamily="34" charset="0"/>
                <a:ea typeface="+mn-ea"/>
                <a:cs typeface="+mn-cs"/>
              </a:rPr>
              <a:t>Polar</a:t>
            </a:r>
            <a:r>
              <a:rPr kumimoji="0" lang="cs-CZ" altLang="cs-CZ" sz="1600" b="0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Tahoma" panose="020B0604030504040204" pitchFamily="34" charset="0"/>
                <a:ea typeface="+mn-ea"/>
                <a:cs typeface="+mn-cs"/>
              </a:rPr>
              <a:t>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altLang="cs-CZ" sz="1600" b="0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Tahoma" panose="020B0604030504040204" pitchFamily="34" charset="0"/>
                <a:ea typeface="+mn-ea"/>
                <a:cs typeface="+mn-cs"/>
              </a:rPr>
              <a:t>10. 1.1997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altLang="cs-CZ" sz="1600" b="0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Tahoma" panose="020B0604030504040204" pitchFamily="34" charset="0"/>
                <a:ea typeface="+mn-ea"/>
                <a:cs typeface="+mn-cs"/>
              </a:rPr>
              <a:t>University </a:t>
            </a:r>
            <a:r>
              <a:rPr kumimoji="0" lang="cs-CZ" altLang="cs-CZ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Tahoma" panose="020B0604030504040204" pitchFamily="34" charset="0"/>
                <a:ea typeface="+mn-ea"/>
                <a:cs typeface="+mn-cs"/>
              </a:rPr>
              <a:t>of</a:t>
            </a:r>
            <a:r>
              <a:rPr kumimoji="0" lang="cs-CZ" altLang="cs-CZ" sz="1600" b="0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Tahoma" panose="020B0604030504040204" pitchFamily="34" charset="0"/>
                <a:ea typeface="+mn-ea"/>
                <a:cs typeface="+mn-cs"/>
              </a:rPr>
              <a:t> Maryland</a:t>
            </a:r>
          </a:p>
        </p:txBody>
      </p:sp>
      <p:pic>
        <p:nvPicPr>
          <p:cNvPr id="602121" name="Picture 9" descr="earth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217" y="3114193"/>
            <a:ext cx="2019300" cy="2003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EarthMagnetosphere">
            <a:hlinkClick r:id="" action="ppaction://media"/>
          </p:cNvPr>
          <p:cNvPicPr>
            <a:picLocks noGrp="1" noChangeAspect="1"/>
          </p:cNvPicPr>
          <p:nvPr>
            <p:ph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46076" y="1535559"/>
            <a:ext cx="6096000" cy="4572000"/>
          </a:xfrm>
        </p:spPr>
      </p:pic>
    </p:spTree>
    <p:extLst>
      <p:ext uri="{BB962C8B-B14F-4D97-AF65-F5344CB8AC3E}">
        <p14:creationId xmlns:p14="http://schemas.microsoft.com/office/powerpoint/2010/main" val="33535273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022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5" descr="Cluster-KHvortices_hire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6194425" cy="508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915" name="Picture 7" descr="KH nestaabiliota - simulac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68913" y="4533900"/>
            <a:ext cx="3875087" cy="2324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ovéPole 3">
            <a:extLst>
              <a:ext uri="{FF2B5EF4-FFF2-40B4-BE49-F238E27FC236}">
                <a16:creationId xmlns:a16="http://schemas.microsoft.com/office/drawing/2014/main" id="{A5DA334C-3EE7-4795-807B-A37C69115D87}"/>
              </a:ext>
            </a:extLst>
          </p:cNvPr>
          <p:cNvSpPr txBox="1"/>
          <p:nvPr/>
        </p:nvSpPr>
        <p:spPr>
          <a:xfrm>
            <a:off x="172529" y="6012612"/>
            <a:ext cx="191751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1600" b="0" dirty="0">
                <a:solidFill>
                  <a:schemeClr val="bg1"/>
                </a:solidFill>
                <a:latin typeface="+mn-lt"/>
              </a:rPr>
              <a:t>data: 2001</a:t>
            </a:r>
          </a:p>
          <a:p>
            <a:r>
              <a:rPr lang="cs-CZ" sz="1600" b="0" dirty="0">
                <a:solidFill>
                  <a:schemeClr val="bg1"/>
                </a:solidFill>
                <a:latin typeface="+mn-lt"/>
              </a:rPr>
              <a:t>vyhodnocení: 2004</a:t>
            </a:r>
          </a:p>
        </p:txBody>
      </p:sp>
    </p:spTree>
    <p:extLst>
      <p:ext uri="{BB962C8B-B14F-4D97-AF65-F5344CB8AC3E}">
        <p14:creationId xmlns:p14="http://schemas.microsoft.com/office/powerpoint/2010/main" val="14336042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ovéPole 1"/>
          <p:cNvSpPr txBox="1"/>
          <p:nvPr/>
        </p:nvSpPr>
        <p:spPr>
          <a:xfrm>
            <a:off x="391759" y="1828496"/>
            <a:ext cx="4106474" cy="33650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00050" marR="0" lvl="0" indent="-4000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romanUcPeriod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 s</a:t>
            </a:r>
            <a:r>
              <a:rPr kumimoji="1" lang="cs-CZ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luneční</a:t>
            </a: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vítr</a:t>
            </a:r>
          </a:p>
          <a:p>
            <a:pPr marL="400050" marR="0" lvl="0" indent="-4000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romanUcPeriod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 o</a:t>
            </a:r>
            <a:r>
              <a:rPr kumimoji="1" lang="cs-CZ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bjev</a:t>
            </a: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slunečního větru</a:t>
            </a:r>
          </a:p>
          <a:p>
            <a:pPr marL="400050" marR="0" lvl="0" indent="-4000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romanUcPeriod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 zrod slunečního větru</a:t>
            </a:r>
          </a:p>
          <a:p>
            <a:pPr marL="400050" marR="0" lvl="0" indent="-4000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romanUcPeriod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 </a:t>
            </a:r>
            <a:r>
              <a:rPr kumimoji="1" lang="cs-CZ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Parker</a:t>
            </a: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Solar </a:t>
            </a:r>
            <a:r>
              <a:rPr kumimoji="1" lang="cs-CZ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Probe</a:t>
            </a:r>
            <a:endParaRPr kumimoji="1" lang="cs-CZ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400050" marR="0" lvl="0" indent="-4000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romanUcPeriod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 o</a:t>
            </a:r>
            <a:r>
              <a:rPr kumimoji="1" lang="cs-CZ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btékání</a:t>
            </a: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překážek</a:t>
            </a:r>
          </a:p>
          <a:p>
            <a:pPr marL="400050" marR="0" lvl="0" indent="-4000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romanUcPeriod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 u Země</a:t>
            </a:r>
          </a:p>
          <a:p>
            <a:pPr marL="400050" marR="0" lvl="0" indent="-4000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romanUcPeriod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50000"/>
                    <a:lumOff val="50000"/>
                  </a:schemeClr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 aurory</a:t>
            </a:r>
          </a:p>
          <a:p>
            <a:pPr marL="400050" marR="0" lvl="0" indent="-4000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romanUcPeriod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 terminační vlna a dál</a:t>
            </a:r>
          </a:p>
        </p:txBody>
      </p:sp>
      <p:pic>
        <p:nvPicPr>
          <p:cNvPr id="5" name="Obrázek 4">
            <a:extLst>
              <a:ext uri="{FF2B5EF4-FFF2-40B4-BE49-F238E27FC236}">
                <a16:creationId xmlns:a16="http://schemas.microsoft.com/office/drawing/2014/main" id="{A0AB03AE-DC9C-43AF-BBAB-076F7A364A8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0"/>
            <a:ext cx="457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406702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7589" name="Picture 5" descr="aurora_img_200525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2900" y="622300"/>
            <a:ext cx="5765800" cy="576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745634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urora_ISS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06642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4922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Obrázek 5">
            <a:extLst>
              <a:ext uri="{FF2B5EF4-FFF2-40B4-BE49-F238E27FC236}">
                <a16:creationId xmlns:a16="http://schemas.microsoft.com/office/drawing/2014/main" id="{348DF52B-4DB8-4B7F-8D6F-49B33F4E28E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69447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7542" name="Picture 6" descr="04_JupiterAuroraFootprint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95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77539" name="Rectangle 3"/>
          <p:cNvSpPr>
            <a:spLocks noChangeArrowheads="1"/>
          </p:cNvSpPr>
          <p:nvPr/>
        </p:nvSpPr>
        <p:spPr bwMode="auto">
          <a:xfrm>
            <a:off x="0" y="0"/>
            <a:ext cx="8396288" cy="795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 </a:t>
            </a:r>
            <a:r>
              <a:rPr kumimoji="1" lang="cs-CZ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Jupiter – aurora</a:t>
            </a:r>
          </a:p>
        </p:txBody>
      </p:sp>
    </p:spTree>
    <p:extLst>
      <p:ext uri="{BB962C8B-B14F-4D97-AF65-F5344CB8AC3E}">
        <p14:creationId xmlns:p14="http://schemas.microsoft.com/office/powerpoint/2010/main" val="13066934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7542" name="Picture 6" descr="04_JupiterAuroraFootprint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95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77539" name="Rectangle 3"/>
          <p:cNvSpPr>
            <a:spLocks noChangeArrowheads="1"/>
          </p:cNvSpPr>
          <p:nvPr/>
        </p:nvSpPr>
        <p:spPr bwMode="auto">
          <a:xfrm>
            <a:off x="0" y="0"/>
            <a:ext cx="8396288" cy="795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 </a:t>
            </a:r>
            <a:r>
              <a:rPr kumimoji="1" lang="cs-CZ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Jupiter – aurora</a:t>
            </a:r>
          </a:p>
        </p:txBody>
      </p:sp>
      <p:sp>
        <p:nvSpPr>
          <p:cNvPr id="2" name="TextovéPole 1">
            <a:extLst>
              <a:ext uri="{FF2B5EF4-FFF2-40B4-BE49-F238E27FC236}">
                <a16:creationId xmlns:a16="http://schemas.microsoft.com/office/drawing/2014/main" id="{C5B76FE4-F395-4B47-BA00-EEBAC98D7474}"/>
              </a:ext>
            </a:extLst>
          </p:cNvPr>
          <p:cNvSpPr txBox="1"/>
          <p:nvPr/>
        </p:nvSpPr>
        <p:spPr>
          <a:xfrm>
            <a:off x="802256" y="2700068"/>
            <a:ext cx="36740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1600" b="0" dirty="0" err="1">
                <a:solidFill>
                  <a:schemeClr val="bg1"/>
                </a:solidFill>
                <a:latin typeface="+mn-lt"/>
              </a:rPr>
              <a:t>Io</a:t>
            </a:r>
            <a:endParaRPr lang="cs-CZ" sz="1600" b="0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5" name="TextovéPole 4">
            <a:extLst>
              <a:ext uri="{FF2B5EF4-FFF2-40B4-BE49-F238E27FC236}">
                <a16:creationId xmlns:a16="http://schemas.microsoft.com/office/drawing/2014/main" id="{D74D4DFD-058F-4D40-8D3F-B628D1A1E09A}"/>
              </a:ext>
            </a:extLst>
          </p:cNvPr>
          <p:cNvSpPr txBox="1"/>
          <p:nvPr/>
        </p:nvSpPr>
        <p:spPr>
          <a:xfrm>
            <a:off x="4646762" y="5181976"/>
            <a:ext cx="107433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1600" b="0" dirty="0" err="1">
                <a:solidFill>
                  <a:schemeClr val="bg1"/>
                </a:solidFill>
                <a:latin typeface="+mn-lt"/>
              </a:rPr>
              <a:t>Ganymed</a:t>
            </a:r>
            <a:endParaRPr lang="cs-CZ" sz="1600" b="0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6" name="TextovéPole 5">
            <a:extLst>
              <a:ext uri="{FF2B5EF4-FFF2-40B4-BE49-F238E27FC236}">
                <a16:creationId xmlns:a16="http://schemas.microsoft.com/office/drawing/2014/main" id="{5FCF7E16-9648-48C1-8D57-01FC25A7129E}"/>
              </a:ext>
            </a:extLst>
          </p:cNvPr>
          <p:cNvSpPr txBox="1"/>
          <p:nvPr/>
        </p:nvSpPr>
        <p:spPr>
          <a:xfrm>
            <a:off x="6058618" y="5423140"/>
            <a:ext cx="8451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1600" b="0" dirty="0">
                <a:solidFill>
                  <a:schemeClr val="bg1"/>
                </a:solidFill>
                <a:latin typeface="+mn-lt"/>
              </a:rPr>
              <a:t>Europa</a:t>
            </a:r>
          </a:p>
        </p:txBody>
      </p:sp>
    </p:spTree>
    <p:extLst>
      <p:ext uri="{BB962C8B-B14F-4D97-AF65-F5344CB8AC3E}">
        <p14:creationId xmlns:p14="http://schemas.microsoft.com/office/powerpoint/2010/main" val="4154153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7539" name="Rectangle 3"/>
          <p:cNvSpPr>
            <a:spLocks noChangeArrowheads="1"/>
          </p:cNvSpPr>
          <p:nvPr/>
        </p:nvSpPr>
        <p:spPr bwMode="auto">
          <a:xfrm>
            <a:off x="0" y="0"/>
            <a:ext cx="8396288" cy="795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 </a:t>
            </a:r>
            <a:r>
              <a:rPr kumimoji="1" lang="cs-CZ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Jupiter – aurora</a:t>
            </a:r>
          </a:p>
        </p:txBody>
      </p:sp>
      <p:pic>
        <p:nvPicPr>
          <p:cNvPr id="2" name="Jupiter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8297" y="1058239"/>
            <a:ext cx="9084881" cy="51062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38724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286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3874" name="Rectangle 2"/>
          <p:cNvSpPr>
            <a:spLocks noChangeArrowheads="1"/>
          </p:cNvSpPr>
          <p:nvPr/>
        </p:nvSpPr>
        <p:spPr bwMode="auto">
          <a:xfrm>
            <a:off x="0" y="0"/>
            <a:ext cx="8396288" cy="795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 Saturn</a:t>
            </a:r>
          </a:p>
        </p:txBody>
      </p:sp>
      <p:sp>
        <p:nvSpPr>
          <p:cNvPr id="463875" name="Rectangle 3"/>
          <p:cNvSpPr>
            <a:spLocks noChangeArrowheads="1"/>
          </p:cNvSpPr>
          <p:nvPr/>
        </p:nvSpPr>
        <p:spPr bwMode="auto">
          <a:xfrm>
            <a:off x="0" y="-58261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en-US" sz="1400" b="1" i="0" u="none" strike="noStrike" kern="1200" cap="none" spc="0" normalizeH="0" baseline="0" noProof="0">
              <a:ln>
                <a:noFill/>
              </a:ln>
              <a:solidFill>
                <a:srgbClr val="005654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463876" name="Rectangle 4"/>
          <p:cNvSpPr>
            <a:spLocks noChangeArrowheads="1"/>
          </p:cNvSpPr>
          <p:nvPr/>
        </p:nvSpPr>
        <p:spPr bwMode="auto">
          <a:xfrm>
            <a:off x="4403725" y="6619875"/>
            <a:ext cx="336550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en-US" altLang="en-US" sz="2400" b="0" i="0" u="none" strike="noStrike" kern="1200" cap="none" spc="0" normalizeH="0" baseline="0" noProof="0">
              <a:ln>
                <a:noFill/>
              </a:ln>
              <a:solidFill>
                <a:srgbClr val="005654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005654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  </a:t>
            </a:r>
          </a:p>
        </p:txBody>
      </p:sp>
      <p:pic>
        <p:nvPicPr>
          <p:cNvPr id="463880" name="Picture 8" descr="sa_aurora_uv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20563" y="7951"/>
            <a:ext cx="6559827" cy="7442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 descr="saturn_v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918" y="795338"/>
            <a:ext cx="3021012" cy="2352675"/>
          </a:xfrm>
          <a:prstGeom prst="rect">
            <a:avLst/>
          </a:prstGeom>
          <a:noFill/>
          <a:ln w="15875">
            <a:solidFill>
              <a:schemeClr val="accent3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161809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ázek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4516"/>
            <a:ext cx="9144000" cy="6748967"/>
          </a:xfrm>
          <a:prstGeom prst="rect">
            <a:avLst/>
          </a:prstGeom>
        </p:spPr>
      </p:pic>
      <p:sp>
        <p:nvSpPr>
          <p:cNvPr id="503810" name="Rectangle 2"/>
          <p:cNvSpPr>
            <a:spLocks noChangeArrowheads="1"/>
          </p:cNvSpPr>
          <p:nvPr/>
        </p:nvSpPr>
        <p:spPr bwMode="auto">
          <a:xfrm>
            <a:off x="0" y="0"/>
            <a:ext cx="8396288" cy="6883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 Saturn aurora, severní pól IR + UV</a:t>
            </a:r>
          </a:p>
        </p:txBody>
      </p:sp>
      <p:sp>
        <p:nvSpPr>
          <p:cNvPr id="503811" name="Rectangle 3"/>
          <p:cNvSpPr>
            <a:spLocks noChangeArrowheads="1"/>
          </p:cNvSpPr>
          <p:nvPr/>
        </p:nvSpPr>
        <p:spPr bwMode="auto">
          <a:xfrm>
            <a:off x="0" y="-58261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en-US" sz="1400" b="1" i="0" u="none" strike="noStrike" kern="1200" cap="none" spc="0" normalizeH="0" baseline="0" noProof="0">
              <a:ln>
                <a:noFill/>
              </a:ln>
              <a:solidFill>
                <a:srgbClr val="005654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03812" name="Rectangle 4"/>
          <p:cNvSpPr>
            <a:spLocks noChangeArrowheads="1"/>
          </p:cNvSpPr>
          <p:nvPr/>
        </p:nvSpPr>
        <p:spPr bwMode="auto">
          <a:xfrm>
            <a:off x="4403725" y="6619875"/>
            <a:ext cx="336550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en-US" altLang="en-US" sz="2400" b="0" i="0" u="none" strike="noStrike" kern="1200" cap="none" spc="0" normalizeH="0" baseline="0" noProof="0">
              <a:ln>
                <a:noFill/>
              </a:ln>
              <a:solidFill>
                <a:srgbClr val="005654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005654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  </a:t>
            </a:r>
          </a:p>
        </p:txBody>
      </p:sp>
    </p:spTree>
    <p:extLst>
      <p:ext uri="{BB962C8B-B14F-4D97-AF65-F5344CB8AC3E}">
        <p14:creationId xmlns:p14="http://schemas.microsoft.com/office/powerpoint/2010/main" val="2955995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ázek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52963" name="Rectangle 3"/>
          <p:cNvSpPr>
            <a:spLocks noChangeArrowheads="1"/>
          </p:cNvSpPr>
          <p:nvPr/>
        </p:nvSpPr>
        <p:spPr bwMode="auto">
          <a:xfrm>
            <a:off x="0" y="-58261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en-US" sz="1400" b="1" i="0" u="none" strike="noStrike" kern="1200" cap="none" spc="0" normalizeH="0" baseline="0" noProof="0">
              <a:ln>
                <a:noFill/>
              </a:ln>
              <a:solidFill>
                <a:srgbClr val="005654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52964" name="Rectangle 4"/>
          <p:cNvSpPr>
            <a:spLocks noChangeArrowheads="1"/>
          </p:cNvSpPr>
          <p:nvPr/>
        </p:nvSpPr>
        <p:spPr bwMode="auto">
          <a:xfrm>
            <a:off x="4403725" y="6619875"/>
            <a:ext cx="336550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en-US" altLang="en-US" sz="2400" b="0" i="0" u="none" strike="noStrike" kern="1200" cap="none" spc="0" normalizeH="0" baseline="0" noProof="0">
              <a:ln>
                <a:noFill/>
              </a:ln>
              <a:solidFill>
                <a:srgbClr val="005654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005654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  </a:t>
            </a:r>
          </a:p>
        </p:txBody>
      </p:sp>
      <p:sp>
        <p:nvSpPr>
          <p:cNvPr id="8" name="Obdélník 7"/>
          <p:cNvSpPr/>
          <p:nvPr/>
        </p:nvSpPr>
        <p:spPr bwMode="auto">
          <a:xfrm>
            <a:off x="1457739" y="119270"/>
            <a:ext cx="5881152" cy="469127"/>
          </a:xfrm>
          <a:prstGeom prst="rect">
            <a:avLst/>
          </a:prstGeom>
          <a:solidFill>
            <a:srgbClr val="08100E"/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en-US" sz="1400" b="1" i="0" u="none" strike="noStrike" kern="1200" cap="none" spc="0" normalizeH="0" baseline="0" noProof="0">
              <a:ln>
                <a:noFill/>
              </a:ln>
              <a:solidFill>
                <a:srgbClr val="005654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9" name="Text Box 4"/>
          <p:cNvSpPr txBox="1">
            <a:spLocks noChangeArrowheads="1"/>
          </p:cNvSpPr>
          <p:nvPr/>
        </p:nvSpPr>
        <p:spPr bwMode="auto">
          <a:xfrm>
            <a:off x="1535896" y="151076"/>
            <a:ext cx="5889032" cy="40011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>
            <a:lvl1pPr marL="177800" indent="-1778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12788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alt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PSEUDOMAGNETOSFÉRA</a:t>
            </a:r>
            <a:r>
              <a:rPr kumimoji="1" lang="cs-CZ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MARSU (nevýrazná)</a:t>
            </a:r>
          </a:p>
        </p:txBody>
      </p:sp>
      <p:sp>
        <p:nvSpPr>
          <p:cNvPr id="10" name="Obdélník 9"/>
          <p:cNvSpPr/>
          <p:nvPr/>
        </p:nvSpPr>
        <p:spPr bwMode="auto">
          <a:xfrm>
            <a:off x="0" y="3331599"/>
            <a:ext cx="1205231" cy="312088"/>
          </a:xfrm>
          <a:prstGeom prst="rect">
            <a:avLst/>
          </a:prstGeom>
          <a:solidFill>
            <a:srgbClr val="08100E"/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en-US" sz="1400" b="1" i="0" u="none" strike="noStrike" kern="1200" cap="none" spc="0" normalizeH="0" baseline="0" noProof="0">
              <a:ln>
                <a:noFill/>
              </a:ln>
              <a:solidFill>
                <a:srgbClr val="005654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1" name="Text Box 4"/>
          <p:cNvSpPr txBox="1">
            <a:spLocks noChangeArrowheads="1"/>
          </p:cNvSpPr>
          <p:nvPr/>
        </p:nvSpPr>
        <p:spPr bwMode="auto">
          <a:xfrm>
            <a:off x="0" y="3305133"/>
            <a:ext cx="1065475" cy="338554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>
            <a:lvl1pPr marL="177800" indent="-1778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12788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← Slunce</a:t>
            </a:r>
            <a:endParaRPr kumimoji="1" lang="cs-CZ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2" name="Obdélník 11"/>
          <p:cNvSpPr/>
          <p:nvPr/>
        </p:nvSpPr>
        <p:spPr bwMode="auto">
          <a:xfrm>
            <a:off x="326003" y="1073426"/>
            <a:ext cx="1296063" cy="469127"/>
          </a:xfrm>
          <a:prstGeom prst="rect">
            <a:avLst/>
          </a:prstGeom>
          <a:solidFill>
            <a:srgbClr val="08100E"/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en-US" sz="1400" b="1" i="0" u="none" strike="noStrike" kern="1200" cap="none" spc="0" normalizeH="0" baseline="0" noProof="0">
              <a:ln>
                <a:noFill/>
              </a:ln>
              <a:solidFill>
                <a:srgbClr val="005654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3" name="Text Box 4"/>
          <p:cNvSpPr txBox="1">
            <a:spLocks noChangeArrowheads="1"/>
          </p:cNvSpPr>
          <p:nvPr/>
        </p:nvSpPr>
        <p:spPr bwMode="auto">
          <a:xfrm>
            <a:off x="278296" y="1137034"/>
            <a:ext cx="1423283" cy="338554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>
            <a:lvl1pPr marL="177800" indent="-1778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12788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sluneční pole</a:t>
            </a:r>
          </a:p>
        </p:txBody>
      </p:sp>
      <p:sp>
        <p:nvSpPr>
          <p:cNvPr id="14" name="Obdélník 13"/>
          <p:cNvSpPr/>
          <p:nvPr/>
        </p:nvSpPr>
        <p:spPr bwMode="auto">
          <a:xfrm>
            <a:off x="2496710" y="1084459"/>
            <a:ext cx="1265582" cy="458094"/>
          </a:xfrm>
          <a:prstGeom prst="rect">
            <a:avLst/>
          </a:prstGeom>
          <a:solidFill>
            <a:srgbClr val="08100E"/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en-US" sz="1400" b="1" i="0" u="none" strike="noStrike" kern="1200" cap="none" spc="0" normalizeH="0" baseline="0" noProof="0">
              <a:ln>
                <a:noFill/>
              </a:ln>
              <a:solidFill>
                <a:srgbClr val="005654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5" name="Text Box 4"/>
          <p:cNvSpPr txBox="1">
            <a:spLocks noChangeArrowheads="1"/>
          </p:cNvSpPr>
          <p:nvPr/>
        </p:nvSpPr>
        <p:spPr bwMode="auto">
          <a:xfrm>
            <a:off x="2496710" y="1144229"/>
            <a:ext cx="1290819" cy="338554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>
            <a:lvl1pPr marL="177800" indent="-1778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12788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rázová vlna</a:t>
            </a:r>
          </a:p>
        </p:txBody>
      </p:sp>
      <p:sp>
        <p:nvSpPr>
          <p:cNvPr id="16" name="Obdélník 15"/>
          <p:cNvSpPr/>
          <p:nvPr/>
        </p:nvSpPr>
        <p:spPr bwMode="auto">
          <a:xfrm>
            <a:off x="5312857" y="1246541"/>
            <a:ext cx="1518668" cy="458094"/>
          </a:xfrm>
          <a:prstGeom prst="rect">
            <a:avLst/>
          </a:prstGeom>
          <a:solidFill>
            <a:srgbClr val="08100E"/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en-US" sz="1400" b="1" i="0" u="none" strike="noStrike" kern="1200" cap="none" spc="0" normalizeH="0" baseline="0" noProof="0">
              <a:ln>
                <a:noFill/>
              </a:ln>
              <a:solidFill>
                <a:srgbClr val="005654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7" name="Text Box 4"/>
          <p:cNvSpPr txBox="1">
            <a:spLocks noChangeArrowheads="1"/>
          </p:cNvSpPr>
          <p:nvPr/>
        </p:nvSpPr>
        <p:spPr bwMode="auto">
          <a:xfrm>
            <a:off x="5287620" y="1313018"/>
            <a:ext cx="1543905" cy="338554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>
            <a:lvl1pPr marL="177800" indent="-1778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12788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alt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magnetopauza</a:t>
            </a:r>
            <a:endParaRPr kumimoji="1" lang="cs-CZ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8" name="Obdélník 17"/>
          <p:cNvSpPr/>
          <p:nvPr/>
        </p:nvSpPr>
        <p:spPr bwMode="auto">
          <a:xfrm>
            <a:off x="7596863" y="3406215"/>
            <a:ext cx="1205231" cy="312088"/>
          </a:xfrm>
          <a:prstGeom prst="rect">
            <a:avLst/>
          </a:prstGeom>
          <a:solidFill>
            <a:srgbClr val="08100E"/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en-US" sz="1400" b="1" i="0" u="none" strike="noStrike" kern="1200" cap="none" spc="0" normalizeH="0" baseline="0" noProof="0">
              <a:ln>
                <a:noFill/>
              </a:ln>
              <a:solidFill>
                <a:srgbClr val="005654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9" name="Text Box 4"/>
          <p:cNvSpPr txBox="1">
            <a:spLocks noChangeArrowheads="1"/>
          </p:cNvSpPr>
          <p:nvPr/>
        </p:nvSpPr>
        <p:spPr bwMode="auto">
          <a:xfrm>
            <a:off x="7630540" y="3394803"/>
            <a:ext cx="1290819" cy="338554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>
            <a:lvl1pPr marL="177800" indent="-1778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12788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mg. ohon</a:t>
            </a:r>
          </a:p>
        </p:txBody>
      </p:sp>
      <p:sp>
        <p:nvSpPr>
          <p:cNvPr id="20" name="Obdélník 19"/>
          <p:cNvSpPr/>
          <p:nvPr/>
        </p:nvSpPr>
        <p:spPr bwMode="auto">
          <a:xfrm>
            <a:off x="6276945" y="1820849"/>
            <a:ext cx="1753871" cy="511939"/>
          </a:xfrm>
          <a:prstGeom prst="rect">
            <a:avLst/>
          </a:prstGeom>
          <a:solidFill>
            <a:srgbClr val="08100E"/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en-US" sz="1400" b="1" i="0" u="none" strike="noStrike" kern="1200" cap="none" spc="0" normalizeH="0" baseline="0" noProof="0">
              <a:ln>
                <a:noFill/>
              </a:ln>
              <a:solidFill>
                <a:srgbClr val="005654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21" name="Text Box 4"/>
          <p:cNvSpPr txBox="1">
            <a:spLocks noChangeArrowheads="1"/>
          </p:cNvSpPr>
          <p:nvPr/>
        </p:nvSpPr>
        <p:spPr bwMode="auto">
          <a:xfrm>
            <a:off x="6394600" y="1822896"/>
            <a:ext cx="1540802" cy="535531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>
            <a:lvl1pPr marL="177800" indent="-1778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12788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kroucení mg. siločar</a:t>
            </a:r>
          </a:p>
        </p:txBody>
      </p:sp>
      <p:sp>
        <p:nvSpPr>
          <p:cNvPr id="22" name="Obdélník 21"/>
          <p:cNvSpPr/>
          <p:nvPr/>
        </p:nvSpPr>
        <p:spPr bwMode="auto">
          <a:xfrm>
            <a:off x="5948649" y="4924914"/>
            <a:ext cx="2153730" cy="312088"/>
          </a:xfrm>
          <a:prstGeom prst="rect">
            <a:avLst/>
          </a:prstGeom>
          <a:solidFill>
            <a:srgbClr val="08100E"/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en-US" sz="1400" b="1" i="0" u="none" strike="noStrike" kern="1200" cap="none" spc="0" normalizeH="0" baseline="0" noProof="0">
              <a:ln>
                <a:noFill/>
              </a:ln>
              <a:solidFill>
                <a:srgbClr val="005654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23" name="Text Box 4"/>
          <p:cNvSpPr txBox="1">
            <a:spLocks noChangeArrowheads="1"/>
          </p:cNvSpPr>
          <p:nvPr/>
        </p:nvSpPr>
        <p:spPr bwMode="auto">
          <a:xfrm>
            <a:off x="5948649" y="4898448"/>
            <a:ext cx="2182722" cy="338554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>
            <a:lvl1pPr marL="177800" indent="-1778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12788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únik iontů z atmosféry</a:t>
            </a:r>
          </a:p>
        </p:txBody>
      </p:sp>
      <p:sp>
        <p:nvSpPr>
          <p:cNvPr id="24" name="Obdélník 23"/>
          <p:cNvSpPr/>
          <p:nvPr/>
        </p:nvSpPr>
        <p:spPr bwMode="auto">
          <a:xfrm>
            <a:off x="2544417" y="4981639"/>
            <a:ext cx="1359673" cy="469127"/>
          </a:xfrm>
          <a:prstGeom prst="rect">
            <a:avLst/>
          </a:prstGeom>
          <a:solidFill>
            <a:srgbClr val="08100E"/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en-US" sz="1400" b="1" i="0" u="none" strike="noStrike" kern="1200" cap="none" spc="0" normalizeH="0" baseline="0" noProof="0">
              <a:ln>
                <a:noFill/>
              </a:ln>
              <a:solidFill>
                <a:srgbClr val="005654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25" name="Text Box 4"/>
          <p:cNvSpPr txBox="1">
            <a:spLocks noChangeArrowheads="1"/>
          </p:cNvSpPr>
          <p:nvPr/>
        </p:nvSpPr>
        <p:spPr bwMode="auto">
          <a:xfrm>
            <a:off x="2576220" y="5053198"/>
            <a:ext cx="1423283" cy="338554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>
            <a:lvl1pPr marL="177800" indent="-1778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12788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korové pole</a:t>
            </a:r>
          </a:p>
        </p:txBody>
      </p:sp>
    </p:spTree>
    <p:extLst>
      <p:ext uri="{BB962C8B-B14F-4D97-AF65-F5344CB8AC3E}">
        <p14:creationId xmlns:p14="http://schemas.microsoft.com/office/powerpoint/2010/main" val="2711517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63" name="Rectangle 3"/>
          <p:cNvSpPr>
            <a:spLocks noChangeArrowheads="1"/>
          </p:cNvSpPr>
          <p:nvPr/>
        </p:nvSpPr>
        <p:spPr bwMode="auto">
          <a:xfrm>
            <a:off x="0" y="-58261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en-US" sz="1400" b="1" i="0" u="none" strike="noStrike" kern="1200" cap="none" spc="0" normalizeH="0" baseline="0" noProof="0">
              <a:ln>
                <a:noFill/>
              </a:ln>
              <a:solidFill>
                <a:srgbClr val="005654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52964" name="Rectangle 4"/>
          <p:cNvSpPr>
            <a:spLocks noChangeArrowheads="1"/>
          </p:cNvSpPr>
          <p:nvPr/>
        </p:nvSpPr>
        <p:spPr bwMode="auto">
          <a:xfrm>
            <a:off x="4403725" y="6619875"/>
            <a:ext cx="336550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en-US" altLang="en-US" sz="2400" b="0" i="0" u="none" strike="noStrike" kern="1200" cap="none" spc="0" normalizeH="0" baseline="0" noProof="0">
              <a:ln>
                <a:noFill/>
              </a:ln>
              <a:solidFill>
                <a:srgbClr val="005654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005654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  </a:t>
            </a:r>
          </a:p>
        </p:txBody>
      </p:sp>
      <p:sp>
        <p:nvSpPr>
          <p:cNvPr id="9" name="Text Box 4"/>
          <p:cNvSpPr txBox="1">
            <a:spLocks noChangeArrowheads="1"/>
          </p:cNvSpPr>
          <p:nvPr/>
        </p:nvSpPr>
        <p:spPr bwMode="auto">
          <a:xfrm>
            <a:off x="2328376" y="151076"/>
            <a:ext cx="4693976" cy="40011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>
            <a:lvl1pPr marL="177800" indent="-1778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12788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PSEUDOMAGNETOSFÉRA MARSU</a:t>
            </a:r>
          </a:p>
        </p:txBody>
      </p:sp>
      <p:pic>
        <p:nvPicPr>
          <p:cNvPr id="3" name="Obrázek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51186"/>
            <a:ext cx="9144000" cy="5143500"/>
          </a:xfrm>
          <a:prstGeom prst="rect">
            <a:avLst/>
          </a:prstGeom>
        </p:spPr>
      </p:pic>
      <p:sp>
        <p:nvSpPr>
          <p:cNvPr id="26" name="Rectangle 2"/>
          <p:cNvSpPr>
            <a:spLocks noChangeArrowheads="1"/>
          </p:cNvSpPr>
          <p:nvPr/>
        </p:nvSpPr>
        <p:spPr bwMode="auto">
          <a:xfrm>
            <a:off x="0" y="0"/>
            <a:ext cx="8396288" cy="670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 </a:t>
            </a:r>
            <a:r>
              <a:rPr kumimoji="1" lang="en-US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Mars</a:t>
            </a:r>
            <a:r>
              <a:rPr kumimoji="1" lang="cs-CZ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 – mechanizmus protonové záře</a:t>
            </a:r>
          </a:p>
        </p:txBody>
      </p:sp>
      <p:sp>
        <p:nvSpPr>
          <p:cNvPr id="7" name="Text Box 6"/>
          <p:cNvSpPr txBox="1">
            <a:spLocks noChangeArrowheads="1"/>
          </p:cNvSpPr>
          <p:nvPr/>
        </p:nvSpPr>
        <p:spPr bwMode="auto">
          <a:xfrm>
            <a:off x="1771364" y="5707263"/>
            <a:ext cx="5808000" cy="10772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marL="177800" indent="-1778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12788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177800" marR="0" lvl="0" indent="-1778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1" lang="cs-CZ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protony projdou </a:t>
            </a:r>
            <a:r>
              <a:rPr kumimoji="1" lang="cs-CZ" alt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ionopauzou</a:t>
            </a:r>
            <a:endParaRPr kumimoji="1" lang="cs-CZ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336699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177800" marR="0" lvl="0" indent="-1778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1" lang="cs-CZ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s elektrony z chladného vodíku vytvoří horký neutrální vodík</a:t>
            </a:r>
          </a:p>
          <a:p>
            <a:pPr marL="177800" marR="0" lvl="0" indent="-1778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1" lang="cs-CZ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H nereaguje na pole a projde hluboko do atmosféry</a:t>
            </a:r>
          </a:p>
          <a:p>
            <a:pPr marL="177800" marR="0" lvl="0" indent="-1778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1" lang="cs-CZ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excituje ji, atmosféra září</a:t>
            </a:r>
          </a:p>
        </p:txBody>
      </p:sp>
    </p:spTree>
    <p:extLst>
      <p:ext uri="{BB962C8B-B14F-4D97-AF65-F5344CB8AC3E}">
        <p14:creationId xmlns:p14="http://schemas.microsoft.com/office/powerpoint/2010/main" val="8467056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63" name="Rectangle 3"/>
          <p:cNvSpPr>
            <a:spLocks noChangeArrowheads="1"/>
          </p:cNvSpPr>
          <p:nvPr/>
        </p:nvSpPr>
        <p:spPr bwMode="auto">
          <a:xfrm>
            <a:off x="0" y="-58261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en-US" sz="1400" b="1" i="0" u="none" strike="noStrike" kern="1200" cap="none" spc="0" normalizeH="0" baseline="0" noProof="0">
              <a:ln>
                <a:noFill/>
              </a:ln>
              <a:solidFill>
                <a:srgbClr val="005654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52964" name="Rectangle 4"/>
          <p:cNvSpPr>
            <a:spLocks noChangeArrowheads="1"/>
          </p:cNvSpPr>
          <p:nvPr/>
        </p:nvSpPr>
        <p:spPr bwMode="auto">
          <a:xfrm>
            <a:off x="4403725" y="6619875"/>
            <a:ext cx="336550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en-US" altLang="en-US" sz="2400" b="0" i="0" u="none" strike="noStrike" kern="1200" cap="none" spc="0" normalizeH="0" baseline="0" noProof="0">
              <a:ln>
                <a:noFill/>
              </a:ln>
              <a:solidFill>
                <a:srgbClr val="005654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005654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  </a:t>
            </a:r>
          </a:p>
        </p:txBody>
      </p:sp>
      <p:sp>
        <p:nvSpPr>
          <p:cNvPr id="9" name="Text Box 4"/>
          <p:cNvSpPr txBox="1">
            <a:spLocks noChangeArrowheads="1"/>
          </p:cNvSpPr>
          <p:nvPr/>
        </p:nvSpPr>
        <p:spPr bwMode="auto">
          <a:xfrm>
            <a:off x="2328376" y="151076"/>
            <a:ext cx="4693976" cy="40011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>
            <a:lvl1pPr marL="177800" indent="-1778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12788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PSEUDOMAGNETOSFÉRA MARSU</a:t>
            </a:r>
          </a:p>
        </p:txBody>
      </p:sp>
      <p:pic>
        <p:nvPicPr>
          <p:cNvPr id="2" name="Obrázek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9486" y="0"/>
            <a:ext cx="632502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31406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Obrázek 5">
            <a:extLst>
              <a:ext uri="{FF2B5EF4-FFF2-40B4-BE49-F238E27FC236}">
                <a16:creationId xmlns:a16="http://schemas.microsoft.com/office/drawing/2014/main" id="{BD9C4EF1-3C6B-4C25-8AE3-319E3AFC169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1112" y="350109"/>
            <a:ext cx="4573844" cy="6858000"/>
          </a:xfrm>
          <a:prstGeom prst="rect">
            <a:avLst/>
          </a:prstGeom>
        </p:spPr>
      </p:pic>
      <p:pic>
        <p:nvPicPr>
          <p:cNvPr id="2" name="Obrázek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157" y="174929"/>
            <a:ext cx="4893321" cy="4280123"/>
          </a:xfrm>
          <a:prstGeom prst="rect">
            <a:avLst/>
          </a:prstGeom>
        </p:spPr>
      </p:pic>
      <p:sp>
        <p:nvSpPr>
          <p:cNvPr id="5" name="Rectangle 2"/>
          <p:cNvSpPr txBox="1">
            <a:spLocks noChangeArrowheads="1"/>
          </p:cNvSpPr>
          <p:nvPr/>
        </p:nvSpPr>
        <p:spPr bwMode="auto">
          <a:xfrm>
            <a:off x="0" y="1"/>
            <a:ext cx="7915275" cy="7002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2075" tIns="46037" rIns="92075" bIns="46037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defRPr kumimoji="1" sz="4800" b="1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defRPr kumimoji="1" sz="4800" b="1">
                <a:solidFill>
                  <a:schemeClr val="tx2"/>
                </a:solidFill>
                <a:latin typeface="Arial Narrow" pitchFamily="34" charset="0"/>
              </a:defRPr>
            </a:lvl2pPr>
            <a:lvl3pPr algn="l" rtl="0" eaLnBrk="0" fontAlgn="base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defRPr kumimoji="1" sz="4800" b="1">
                <a:solidFill>
                  <a:schemeClr val="tx2"/>
                </a:solidFill>
                <a:latin typeface="Arial Narrow" pitchFamily="34" charset="0"/>
              </a:defRPr>
            </a:lvl3pPr>
            <a:lvl4pPr algn="l" rtl="0" eaLnBrk="0" fontAlgn="base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defRPr kumimoji="1" sz="4800" b="1">
                <a:solidFill>
                  <a:schemeClr val="tx2"/>
                </a:solidFill>
                <a:latin typeface="Arial Narrow" pitchFamily="34" charset="0"/>
              </a:defRPr>
            </a:lvl4pPr>
            <a:lvl5pPr algn="l" rtl="0" eaLnBrk="0" fontAlgn="base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defRPr kumimoji="1" sz="4800" b="1">
                <a:solidFill>
                  <a:schemeClr val="tx2"/>
                </a:solidFill>
                <a:latin typeface="Arial Narrow" pitchFamily="34" charset="0"/>
              </a:defRPr>
            </a:lvl5pPr>
            <a:lvl6pPr marL="457200" algn="l" rtl="0" eaLnBrk="0" fontAlgn="base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defRPr kumimoji="1" sz="4800" b="1">
                <a:solidFill>
                  <a:schemeClr val="tx2"/>
                </a:solidFill>
                <a:latin typeface="Arial Narrow" pitchFamily="34" charset="0"/>
              </a:defRPr>
            </a:lvl6pPr>
            <a:lvl7pPr marL="914400" algn="l" rtl="0" eaLnBrk="0" fontAlgn="base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defRPr kumimoji="1" sz="4800" b="1">
                <a:solidFill>
                  <a:schemeClr val="tx2"/>
                </a:solidFill>
                <a:latin typeface="Arial Narrow" pitchFamily="34" charset="0"/>
              </a:defRPr>
            </a:lvl7pPr>
            <a:lvl8pPr marL="1371600" algn="l" rtl="0" eaLnBrk="0" fontAlgn="base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defRPr kumimoji="1" sz="4800" b="1">
                <a:solidFill>
                  <a:schemeClr val="tx2"/>
                </a:solidFill>
                <a:latin typeface="Arial Narrow" pitchFamily="34" charset="0"/>
              </a:defRPr>
            </a:lvl8pPr>
            <a:lvl9pPr marL="1828800" algn="l" rtl="0" eaLnBrk="0" fontAlgn="base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defRPr kumimoji="1" sz="4800" b="1">
                <a:solidFill>
                  <a:schemeClr val="tx2"/>
                </a:solidFill>
                <a:latin typeface="Arial Narrow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2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Narrow"/>
                <a:ea typeface="+mj-ea"/>
                <a:cs typeface="+mj-cs"/>
              </a:rPr>
              <a:t>2000: </a:t>
            </a:r>
            <a:r>
              <a:rPr kumimoji="1" lang="cs-CZ" sz="2800" b="1" i="0" u="none" strike="noStrike" kern="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Narrow"/>
                <a:ea typeface="+mj-ea"/>
                <a:cs typeface="+mj-cs"/>
              </a:rPr>
              <a:t>plazmoid</a:t>
            </a:r>
            <a:endParaRPr kumimoji="1" lang="cs-CZ" sz="2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 Narrow"/>
              <a:ea typeface="+mj-ea"/>
              <a:cs typeface="+mj-cs"/>
            </a:endParaRPr>
          </a:p>
        </p:txBody>
      </p:sp>
      <p:sp>
        <p:nvSpPr>
          <p:cNvPr id="7" name="TextovéPole 6"/>
          <p:cNvSpPr txBox="1"/>
          <p:nvPr/>
        </p:nvSpPr>
        <p:spPr>
          <a:xfrm>
            <a:off x="7736619" y="546328"/>
            <a:ext cx="92365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SLUNCE</a:t>
            </a:r>
            <a:endParaRPr kumimoji="1" lang="en-US" sz="1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9" name="TextovéPole 8"/>
          <p:cNvSpPr txBox="1"/>
          <p:nvPr/>
        </p:nvSpPr>
        <p:spPr>
          <a:xfrm>
            <a:off x="3220278" y="1222189"/>
            <a:ext cx="683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ZEMĚ</a:t>
            </a:r>
            <a:endParaRPr kumimoji="1" lang="en-US" sz="1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0" name="TextovéPole 9"/>
          <p:cNvSpPr txBox="1"/>
          <p:nvPr/>
        </p:nvSpPr>
        <p:spPr>
          <a:xfrm>
            <a:off x="4691269" y="3949487"/>
            <a:ext cx="93326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JUPITER</a:t>
            </a:r>
            <a:endParaRPr kumimoji="1" lang="en-US" sz="1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1" name="TextovéPole 10"/>
          <p:cNvSpPr txBox="1"/>
          <p:nvPr/>
        </p:nvSpPr>
        <p:spPr>
          <a:xfrm>
            <a:off x="7559809" y="4455052"/>
            <a:ext cx="91031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SATURN</a:t>
            </a:r>
            <a:endParaRPr kumimoji="1" lang="en-US" sz="1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2" name="TextovéPole 11"/>
          <p:cNvSpPr txBox="1"/>
          <p:nvPr/>
        </p:nvSpPr>
        <p:spPr>
          <a:xfrm>
            <a:off x="4691269" y="5139083"/>
            <a:ext cx="3027880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pět jevů CME (SOHO, 1. až 10. 11)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1400" b="0" i="0" u="none" strike="noStrike" kern="1200" cap="none" spc="0" normalizeH="0" baseline="0" noProof="0" dirty="0">
                <a:ln>
                  <a:noFill/>
                </a:ln>
                <a:solidFill>
                  <a:srgbClr val="010000">
                    <a:lumMod val="50000"/>
                    <a:lumOff val="50000"/>
                  </a:srgbClr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08. 11. </a:t>
            </a:r>
            <a:r>
              <a:rPr kumimoji="1" lang="cs-CZ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nejsilnější erupce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1400" b="0" i="0" u="none" strike="noStrike" kern="1200" cap="none" spc="0" normalizeH="0" baseline="0" noProof="0" dirty="0">
                <a:ln>
                  <a:noFill/>
                </a:ln>
                <a:solidFill>
                  <a:srgbClr val="010000">
                    <a:lumMod val="50000"/>
                    <a:lumOff val="50000"/>
                  </a:srgbClr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09. 11.</a:t>
            </a:r>
            <a:r>
              <a:rPr kumimoji="1" lang="cs-CZ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Země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1400" b="0" i="0" u="none" strike="noStrike" kern="1200" cap="none" spc="0" normalizeH="0" baseline="0" noProof="0" dirty="0">
                <a:ln>
                  <a:noFill/>
                </a:ln>
                <a:solidFill>
                  <a:srgbClr val="010000">
                    <a:lumMod val="50000"/>
                    <a:lumOff val="50000"/>
                  </a:srgbClr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18. 11. </a:t>
            </a:r>
            <a:r>
              <a:rPr kumimoji="1" lang="cs-CZ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Jupiter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1400" b="0" i="0" u="none" strike="noStrike" kern="1200" cap="none" spc="0" normalizeH="0" baseline="0" noProof="0" dirty="0">
                <a:ln>
                  <a:noFill/>
                </a:ln>
                <a:solidFill>
                  <a:srgbClr val="010000">
                    <a:lumMod val="50000"/>
                    <a:lumOff val="50000"/>
                  </a:srgbClr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07. 12. </a:t>
            </a:r>
            <a:r>
              <a:rPr kumimoji="1" lang="cs-CZ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Saturn</a:t>
            </a:r>
            <a:endParaRPr kumimoji="1" lang="en-US" sz="1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470059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ovéPole 1"/>
          <p:cNvSpPr txBox="1"/>
          <p:nvPr/>
        </p:nvSpPr>
        <p:spPr>
          <a:xfrm>
            <a:off x="391759" y="1828496"/>
            <a:ext cx="4106474" cy="33650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00050" marR="0" lvl="0" indent="-4000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romanUcPeriod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 s</a:t>
            </a:r>
            <a:r>
              <a:rPr kumimoji="1" lang="cs-CZ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luneční</a:t>
            </a: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vítr</a:t>
            </a:r>
          </a:p>
          <a:p>
            <a:pPr marL="400050" marR="0" lvl="0" indent="-4000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romanUcPeriod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 o</a:t>
            </a:r>
            <a:r>
              <a:rPr kumimoji="1" lang="cs-CZ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bjev</a:t>
            </a: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slunečního větru</a:t>
            </a:r>
          </a:p>
          <a:p>
            <a:pPr marL="400050" marR="0" lvl="0" indent="-4000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romanUcPeriod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 zrod slunečního větru</a:t>
            </a:r>
          </a:p>
          <a:p>
            <a:pPr marL="400050" marR="0" lvl="0" indent="-4000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romanUcPeriod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 </a:t>
            </a:r>
            <a:r>
              <a:rPr kumimoji="1" lang="cs-CZ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Parker</a:t>
            </a: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Solar </a:t>
            </a:r>
            <a:r>
              <a:rPr kumimoji="1" lang="cs-CZ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Probe</a:t>
            </a:r>
            <a:endParaRPr kumimoji="1" lang="cs-CZ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400050" marR="0" lvl="0" indent="-4000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romanUcPeriod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 o</a:t>
            </a:r>
            <a:r>
              <a:rPr kumimoji="1" lang="cs-CZ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btékání</a:t>
            </a: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překážek</a:t>
            </a:r>
          </a:p>
          <a:p>
            <a:pPr marL="400050" marR="0" lvl="0" indent="-4000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romanUcPeriod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 u Země</a:t>
            </a:r>
          </a:p>
          <a:p>
            <a:pPr marL="400050" marR="0" lvl="0" indent="-4000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romanUcPeriod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 aurory</a:t>
            </a:r>
          </a:p>
          <a:p>
            <a:pPr marL="400050" marR="0" lvl="0" indent="-4000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romanUcPeriod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terminační vlna a dál</a:t>
            </a:r>
          </a:p>
        </p:txBody>
      </p:sp>
      <p:pic>
        <p:nvPicPr>
          <p:cNvPr id="5" name="Obrázek 4">
            <a:extLst>
              <a:ext uri="{FF2B5EF4-FFF2-40B4-BE49-F238E27FC236}">
                <a16:creationId xmlns:a16="http://schemas.microsoft.com/office/drawing/2014/main" id="{A0AB03AE-DC9C-43AF-BBAB-076F7A364A8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0"/>
            <a:ext cx="457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889239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ovéPole 1"/>
          <p:cNvSpPr txBox="1"/>
          <p:nvPr/>
        </p:nvSpPr>
        <p:spPr>
          <a:xfrm>
            <a:off x="391759" y="1828496"/>
            <a:ext cx="4106474" cy="33650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00050" marR="0" lvl="0" indent="-4000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romanUcPeriod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 s</a:t>
            </a:r>
            <a:r>
              <a:rPr kumimoji="1" lang="cs-CZ" sz="1800" b="0" i="0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luneční</a:t>
            </a: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vítr</a:t>
            </a:r>
          </a:p>
          <a:p>
            <a:pPr marL="400050" marR="0" lvl="0" indent="-4000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romanUcPeriod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 </a:t>
            </a: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o</a:t>
            </a:r>
            <a:r>
              <a:rPr kumimoji="1" lang="cs-CZ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bjev</a:t>
            </a: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slunečního větru</a:t>
            </a:r>
          </a:p>
          <a:p>
            <a:pPr marL="400050" marR="0" lvl="0" indent="-4000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romanUcPeriod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 zrod slunečního větru</a:t>
            </a:r>
          </a:p>
          <a:p>
            <a:pPr marL="400050" marR="0" lvl="0" indent="-4000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romanUcPeriod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 </a:t>
            </a:r>
            <a:r>
              <a:rPr kumimoji="1" lang="cs-CZ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Parker</a:t>
            </a: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Solar </a:t>
            </a:r>
            <a:r>
              <a:rPr kumimoji="1" lang="cs-CZ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Probe</a:t>
            </a:r>
            <a:endParaRPr kumimoji="1" lang="cs-CZ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400050" marR="0" lvl="0" indent="-4000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romanUcPeriod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 o</a:t>
            </a:r>
            <a:r>
              <a:rPr kumimoji="1" lang="cs-CZ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btékání</a:t>
            </a: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překážek</a:t>
            </a:r>
          </a:p>
          <a:p>
            <a:pPr marL="400050" marR="0" lvl="0" indent="-4000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romanUcPeriod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 u Země</a:t>
            </a:r>
          </a:p>
          <a:p>
            <a:pPr marL="400050" marR="0" lvl="0" indent="-4000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romanUcPeriod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 aurory</a:t>
            </a:r>
          </a:p>
          <a:p>
            <a:pPr marL="400050" marR="0" lvl="0" indent="-4000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romanUcPeriod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 terminační vlna a dál</a:t>
            </a:r>
          </a:p>
        </p:txBody>
      </p:sp>
      <p:pic>
        <p:nvPicPr>
          <p:cNvPr id="5" name="Obrázek 4">
            <a:extLst>
              <a:ext uri="{FF2B5EF4-FFF2-40B4-BE49-F238E27FC236}">
                <a16:creationId xmlns:a16="http://schemas.microsoft.com/office/drawing/2014/main" id="{A0AB03AE-DC9C-43AF-BBAB-076F7A364A8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0"/>
            <a:ext cx="457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252381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Obrázek 5">
            <a:extLst>
              <a:ext uri="{FF2B5EF4-FFF2-40B4-BE49-F238E27FC236}">
                <a16:creationId xmlns:a16="http://schemas.microsoft.com/office/drawing/2014/main" id="{7076DE93-574A-49F9-9CEF-6C95EF9FEE4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714"/>
            <a:ext cx="9144000" cy="6834571"/>
          </a:xfrm>
          <a:prstGeom prst="rect">
            <a:avLst/>
          </a:prstGeom>
        </p:spPr>
      </p:pic>
      <p:sp>
        <p:nvSpPr>
          <p:cNvPr id="14" name="TextovéPole 13"/>
          <p:cNvSpPr txBox="1"/>
          <p:nvPr/>
        </p:nvSpPr>
        <p:spPr>
          <a:xfrm>
            <a:off x="6191794" y="2364377"/>
            <a:ext cx="169148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1600" b="0" dirty="0" err="1">
                <a:solidFill>
                  <a:schemeClr val="bg1"/>
                </a:solidFill>
                <a:latin typeface="+mn-lt"/>
              </a:rPr>
              <a:t>V1</a:t>
            </a:r>
            <a:r>
              <a:rPr lang="cs-CZ" sz="1600" b="0" dirty="0">
                <a:solidFill>
                  <a:schemeClr val="bg1"/>
                </a:solidFill>
                <a:latin typeface="+mn-lt"/>
              </a:rPr>
              <a:t>: 17. 12. 2004</a:t>
            </a:r>
          </a:p>
        </p:txBody>
      </p:sp>
      <p:sp>
        <p:nvSpPr>
          <p:cNvPr id="16" name="TextovéPole 15"/>
          <p:cNvSpPr txBox="1"/>
          <p:nvPr/>
        </p:nvSpPr>
        <p:spPr>
          <a:xfrm>
            <a:off x="6426926" y="2702931"/>
            <a:ext cx="157767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1600" b="0" dirty="0" err="1">
                <a:solidFill>
                  <a:schemeClr val="bg1"/>
                </a:solidFill>
                <a:latin typeface="+mn-lt"/>
              </a:rPr>
              <a:t>V2</a:t>
            </a:r>
            <a:r>
              <a:rPr lang="cs-CZ" sz="1600" b="0" dirty="0">
                <a:solidFill>
                  <a:schemeClr val="bg1"/>
                </a:solidFill>
                <a:latin typeface="+mn-lt"/>
              </a:rPr>
              <a:t>: 30. 8. 2007</a:t>
            </a:r>
          </a:p>
        </p:txBody>
      </p:sp>
    </p:spTree>
    <p:extLst>
      <p:ext uri="{BB962C8B-B14F-4D97-AF65-F5344CB8AC3E}">
        <p14:creationId xmlns:p14="http://schemas.microsoft.com/office/powerpoint/2010/main" val="17539423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ázek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063"/>
            <a:ext cx="9144000" cy="6858000"/>
          </a:xfrm>
          <a:prstGeom prst="rect">
            <a:avLst/>
          </a:prstGeom>
        </p:spPr>
      </p:pic>
      <p:sp>
        <p:nvSpPr>
          <p:cNvPr id="6" name="TextovéPole 5"/>
          <p:cNvSpPr txBox="1"/>
          <p:nvPr/>
        </p:nvSpPr>
        <p:spPr>
          <a:xfrm>
            <a:off x="91440" y="104504"/>
            <a:ext cx="1609736" cy="584775"/>
          </a:xfrm>
          <a:prstGeom prst="rect">
            <a:avLst/>
          </a:prstGeom>
          <a:solidFill>
            <a:schemeClr val="bg2"/>
          </a:solidFill>
        </p:spPr>
        <p:txBody>
          <a:bodyPr wrap="none" rtlCol="0">
            <a:spAutoFit/>
          </a:bodyPr>
          <a:lstStyle/>
          <a:p>
            <a:r>
              <a:rPr lang="cs-CZ" sz="1600" b="0" dirty="0" err="1">
                <a:solidFill>
                  <a:schemeClr val="bg1"/>
                </a:solidFill>
                <a:latin typeface="+mn-lt"/>
              </a:rPr>
              <a:t>V1</a:t>
            </a:r>
            <a:r>
              <a:rPr lang="cs-CZ" sz="1600" b="0" dirty="0">
                <a:solidFill>
                  <a:schemeClr val="bg1"/>
                </a:solidFill>
                <a:latin typeface="+mn-lt"/>
              </a:rPr>
              <a:t> květen 2012</a:t>
            </a:r>
          </a:p>
          <a:p>
            <a:r>
              <a:rPr lang="cs-CZ" sz="1600" b="0" dirty="0" err="1">
                <a:solidFill>
                  <a:schemeClr val="bg1"/>
                </a:solidFill>
                <a:latin typeface="+mn-lt"/>
              </a:rPr>
              <a:t>V2</a:t>
            </a:r>
            <a:r>
              <a:rPr lang="cs-CZ" sz="1600" b="0" dirty="0">
                <a:solidFill>
                  <a:schemeClr val="bg1"/>
                </a:solidFill>
                <a:latin typeface="+mn-lt"/>
              </a:rPr>
              <a:t> říjen 2018</a:t>
            </a:r>
          </a:p>
        </p:txBody>
      </p:sp>
    </p:spTree>
    <p:extLst>
      <p:ext uri="{BB962C8B-B14F-4D97-AF65-F5344CB8AC3E}">
        <p14:creationId xmlns:p14="http://schemas.microsoft.com/office/powerpoint/2010/main" val="2816910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ovéPole 4">
            <a:extLst>
              <a:ext uri="{FF2B5EF4-FFF2-40B4-BE49-F238E27FC236}">
                <a16:creationId xmlns:a16="http://schemas.microsoft.com/office/drawing/2014/main" id="{0EF7B9E1-761B-434A-8CCF-B1008F72DD44}"/>
              </a:ext>
            </a:extLst>
          </p:cNvPr>
          <p:cNvSpPr txBox="1"/>
          <p:nvPr/>
        </p:nvSpPr>
        <p:spPr>
          <a:xfrm>
            <a:off x="3651443" y="6340415"/>
            <a:ext cx="198483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1600" b="0" dirty="0">
                <a:solidFill>
                  <a:schemeClr val="bg1"/>
                </a:solidFill>
                <a:latin typeface="+mn-lt"/>
              </a:rPr>
              <a:t>Děkuji za pozornost</a:t>
            </a:r>
          </a:p>
        </p:txBody>
      </p:sp>
      <p:pic>
        <p:nvPicPr>
          <p:cNvPr id="4" name="Obrázek 3">
            <a:extLst>
              <a:ext uri="{FF2B5EF4-FFF2-40B4-BE49-F238E27FC236}">
                <a16:creationId xmlns:a16="http://schemas.microsoft.com/office/drawing/2014/main" id="{AEA2E023-37F8-4F02-8D91-7F0763D063C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34855"/>
            <a:ext cx="9144000" cy="55882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91615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ChangeArrowheads="1"/>
          </p:cNvSpPr>
          <p:nvPr/>
        </p:nvSpPr>
        <p:spPr bwMode="auto">
          <a:xfrm>
            <a:off x="0" y="0"/>
            <a:ext cx="8128000" cy="604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2800" b="1" i="0" u="none" strike="noStrike" kern="1200" cap="none" spc="0" normalizeH="0" baseline="0" noProof="0" dirty="0">
                <a:ln>
                  <a:noFill/>
                </a:ln>
                <a:solidFill>
                  <a:srgbClr val="E7E7B9">
                    <a:lumMod val="10000"/>
                  </a:srgbClr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Objev slunečního větru – </a:t>
            </a:r>
            <a:r>
              <a:rPr kumimoji="1" lang="cs-CZ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E7E7B9">
                    <a:lumMod val="10000"/>
                  </a:srgbClr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Carringtonova</a:t>
            </a:r>
            <a:r>
              <a:rPr kumimoji="1" lang="cs-CZ" sz="2800" b="1" i="0" u="none" strike="noStrike" kern="1200" cap="none" spc="0" normalizeH="0" baseline="0" noProof="0" dirty="0">
                <a:ln>
                  <a:noFill/>
                </a:ln>
                <a:solidFill>
                  <a:srgbClr val="E7E7B9">
                    <a:lumMod val="10000"/>
                  </a:srgbClr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 událost</a:t>
            </a:r>
          </a:p>
        </p:txBody>
      </p:sp>
      <p:pic>
        <p:nvPicPr>
          <p:cNvPr id="8" name="Obrázek 7">
            <a:extLst>
              <a:ext uri="{FF2B5EF4-FFF2-40B4-BE49-F238E27FC236}">
                <a16:creationId xmlns:a16="http://schemas.microsoft.com/office/drawing/2014/main" id="{328ABB2A-2FF6-418A-A793-C8036DE73B6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60190"/>
            <a:ext cx="9144000" cy="5775973"/>
          </a:xfrm>
          <a:prstGeom prst="rect">
            <a:avLst/>
          </a:prstGeom>
        </p:spPr>
      </p:pic>
      <p:sp>
        <p:nvSpPr>
          <p:cNvPr id="10" name="Rectangle 2">
            <a:extLst>
              <a:ext uri="{FF2B5EF4-FFF2-40B4-BE49-F238E27FC236}">
                <a16:creationId xmlns:a16="http://schemas.microsoft.com/office/drawing/2014/main" id="{41122D35-285B-4937-924C-9C2C415F993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504" y="4733917"/>
            <a:ext cx="4123428" cy="1936750"/>
          </a:xfrm>
          <a:prstGeom prst="rect">
            <a:avLst/>
          </a:prstGeom>
          <a:solidFill>
            <a:schemeClr val="bg1"/>
          </a:solidFill>
          <a:ln>
            <a:noFill/>
          </a:ln>
          <a:extLst/>
        </p:spPr>
        <p:txBody>
          <a:bodyPr lIns="92075" tIns="46037" rIns="92075" bIns="46037" anchor="ctr"/>
          <a:lstStyle>
            <a:lvl1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285750" marR="0" lvl="0" indent="-285750" algn="l" defTabSz="914400" rtl="0" eaLnBrk="0" fontAlgn="base" latinLnBrk="0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1" lang="cs-CZ" b="0" i="0" u="none" strike="noStrike" kern="1200" cap="none" spc="0" normalizeH="0" baseline="0" noProof="0" dirty="0">
                <a:ln>
                  <a:noFill/>
                </a:ln>
                <a:solidFill>
                  <a:srgbClr val="E7E7B9">
                    <a:lumMod val="10000"/>
                  </a:srgb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Richard </a:t>
            </a:r>
            <a:r>
              <a:rPr kumimoji="1" lang="cs-CZ" b="0" i="0" u="none" strike="noStrike" kern="1200" cap="none" spc="0" normalizeH="0" baseline="0" noProof="0" dirty="0" err="1">
                <a:ln>
                  <a:noFill/>
                </a:ln>
                <a:solidFill>
                  <a:srgbClr val="E7E7B9">
                    <a:lumMod val="10000"/>
                  </a:srgb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Carrington</a:t>
            </a:r>
            <a:r>
              <a:rPr kumimoji="1" lang="cs-CZ" b="0" i="0" u="none" strike="noStrike" kern="1200" cap="none" spc="0" normalizeH="0" baseline="0" noProof="0" dirty="0">
                <a:ln>
                  <a:noFill/>
                </a:ln>
                <a:solidFill>
                  <a:srgbClr val="E7E7B9">
                    <a:lumMod val="10000"/>
                  </a:srgb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: 1. 9. 1859</a:t>
            </a:r>
          </a:p>
          <a:p>
            <a:pPr marL="285750" marR="0" lvl="0" indent="-285750" algn="l" defTabSz="914400" rtl="0" eaLnBrk="0" fontAlgn="base" latinLnBrk="0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cs-CZ" b="0" dirty="0">
                <a:solidFill>
                  <a:srgbClr val="E7E7B9">
                    <a:lumMod val="10000"/>
                  </a:srgbClr>
                </a:solidFill>
                <a:latin typeface="+mn-lt"/>
              </a:rPr>
              <a:t>za 18 hodin magnetická bouře</a:t>
            </a:r>
          </a:p>
          <a:p>
            <a:pPr marL="285750" marR="0" lvl="0" indent="-285750" algn="l" defTabSz="914400" rtl="0" eaLnBrk="0" fontAlgn="base" latinLnBrk="0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1" lang="cs-CZ" b="0" i="0" u="none" strike="noStrike" kern="1200" cap="none" spc="0" normalizeH="0" baseline="0" noProof="0" dirty="0">
                <a:ln>
                  <a:noFill/>
                </a:ln>
                <a:solidFill>
                  <a:srgbClr val="E7E7B9">
                    <a:lumMod val="10000"/>
                  </a:srgb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DST 1760 </a:t>
            </a:r>
            <a:r>
              <a:rPr kumimoji="1" lang="cs-CZ" b="0" i="0" u="none" strike="noStrike" kern="1200" cap="none" spc="0" normalizeH="0" baseline="0" noProof="0" dirty="0" err="1">
                <a:ln>
                  <a:noFill/>
                </a:ln>
                <a:solidFill>
                  <a:srgbClr val="E7E7B9">
                    <a:lumMod val="10000"/>
                  </a:srgb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nT</a:t>
            </a:r>
            <a:endParaRPr kumimoji="1" lang="cs-CZ" b="0" i="0" u="none" strike="noStrike" kern="1200" cap="none" spc="0" normalizeH="0" baseline="0" noProof="0" dirty="0">
              <a:ln>
                <a:noFill/>
              </a:ln>
              <a:solidFill>
                <a:srgbClr val="E7E7B9">
                  <a:lumMod val="10000"/>
                </a:srgb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85750" marR="0" lvl="0" indent="-285750" algn="l" defTabSz="914400" rtl="0" eaLnBrk="0" fontAlgn="base" latinLnBrk="0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cs-CZ" b="0" dirty="0">
                <a:solidFill>
                  <a:srgbClr val="E7E7B9">
                    <a:lumMod val="10000"/>
                  </a:srgbClr>
                </a:solidFill>
                <a:latin typeface="+mn-lt"/>
              </a:rPr>
              <a:t>200 000 km telegrafních linek (Evropa, USA)</a:t>
            </a:r>
          </a:p>
          <a:p>
            <a:pPr marL="285750" marR="0" lvl="0" indent="-285750" algn="l" defTabSz="914400" rtl="0" eaLnBrk="0" fontAlgn="base" latinLnBrk="0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1" lang="cs-CZ" b="0" i="0" u="none" strike="noStrike" kern="1200" cap="none" spc="0" normalizeH="0" baseline="0" noProof="0" dirty="0">
                <a:ln>
                  <a:noFill/>
                </a:ln>
                <a:solidFill>
                  <a:srgbClr val="E7E7B9">
                    <a:lumMod val="10000"/>
                  </a:srgb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obloukové výboje, požáry</a:t>
            </a:r>
          </a:p>
          <a:p>
            <a:pPr marL="285750" marR="0" lvl="0" indent="-285750" algn="l" defTabSz="914400" rtl="0" eaLnBrk="0" fontAlgn="base" latinLnBrk="0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cs-CZ" b="0" dirty="0">
                <a:solidFill>
                  <a:srgbClr val="E7E7B9">
                    <a:lumMod val="10000"/>
                  </a:srgbClr>
                </a:solidFill>
                <a:latin typeface="+mn-lt"/>
              </a:rPr>
              <a:t>popálená telegrafistka</a:t>
            </a:r>
          </a:p>
          <a:p>
            <a:pPr marL="285750" marR="0" lvl="0" indent="-285750" algn="l" defTabSz="914400" rtl="0" eaLnBrk="0" fontAlgn="base" latinLnBrk="0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1" lang="cs-CZ" b="0" i="0" u="none" strike="noStrike" kern="1200" cap="none" spc="0" normalizeH="0" baseline="0" noProof="0" dirty="0">
                <a:ln>
                  <a:noFill/>
                </a:ln>
                <a:solidFill>
                  <a:srgbClr val="E7E7B9">
                    <a:lumMod val="10000"/>
                  </a:srgb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několik hodin pozorovány oscilace mg pole</a:t>
            </a:r>
          </a:p>
          <a:p>
            <a:pPr marL="285750" marR="0" lvl="0" indent="-285750" algn="l" defTabSz="914400" rtl="0" eaLnBrk="0" fontAlgn="base" latinLnBrk="0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1" lang="cs-CZ" b="0" i="0" u="none" strike="noStrike" kern="1200" cap="none" spc="0" normalizeH="0" baseline="0" noProof="0" dirty="0">
                <a:ln>
                  <a:noFill/>
                </a:ln>
                <a:solidFill>
                  <a:srgbClr val="E7E7B9">
                    <a:lumMod val="10000"/>
                  </a:srgb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1992 nitráty v grónském ledovci</a:t>
            </a:r>
          </a:p>
        </p:txBody>
      </p:sp>
    </p:spTree>
    <p:extLst>
      <p:ext uri="{BB962C8B-B14F-4D97-AF65-F5344CB8AC3E}">
        <p14:creationId xmlns:p14="http://schemas.microsoft.com/office/powerpoint/2010/main" val="18981782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prism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ChangeArrowheads="1"/>
          </p:cNvSpPr>
          <p:nvPr/>
        </p:nvSpPr>
        <p:spPr bwMode="auto">
          <a:xfrm>
            <a:off x="0" y="0"/>
            <a:ext cx="8128000" cy="604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2800" b="1" i="0" u="none" strike="noStrike" kern="1200" cap="none" spc="0" normalizeH="0" baseline="0" noProof="0" dirty="0">
                <a:ln>
                  <a:noFill/>
                </a:ln>
                <a:solidFill>
                  <a:srgbClr val="E7E7B9">
                    <a:lumMod val="10000"/>
                  </a:srgbClr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Objev slunečního větru</a:t>
            </a:r>
          </a:p>
        </p:txBody>
      </p:sp>
      <p:sp>
        <p:nvSpPr>
          <p:cNvPr id="10" name="Rectangle 2">
            <a:extLst>
              <a:ext uri="{FF2B5EF4-FFF2-40B4-BE49-F238E27FC236}">
                <a16:creationId xmlns:a16="http://schemas.microsoft.com/office/drawing/2014/main" id="{41122D35-285B-4937-924C-9C2C415F993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1920" y="640682"/>
            <a:ext cx="8310594" cy="1684134"/>
          </a:xfrm>
          <a:prstGeom prst="rect">
            <a:avLst/>
          </a:prstGeom>
          <a:solidFill>
            <a:schemeClr val="bg1"/>
          </a:solidFill>
          <a:ln>
            <a:noFill/>
          </a:ln>
          <a:extLst/>
        </p:spPr>
        <p:txBody>
          <a:bodyPr lIns="92075" tIns="46037" rIns="92075" bIns="46037" anchor="ctr"/>
          <a:lstStyle>
            <a:lvl1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285750" marR="0" lvl="0" indent="-2857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1" lang="cs-CZ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50000"/>
                    <a:lumOff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Richard </a:t>
            </a:r>
            <a:r>
              <a:rPr kumimoji="1" lang="cs-CZ" b="0" i="0" u="none" strike="noStrike" kern="1200" cap="none" spc="0" normalizeH="0" baseline="0" noProof="0" dirty="0" err="1">
                <a:ln>
                  <a:noFill/>
                </a:ln>
                <a:solidFill>
                  <a:schemeClr val="bg2">
                    <a:lumMod val="50000"/>
                    <a:lumOff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Carrington</a:t>
            </a:r>
            <a:r>
              <a:rPr kumimoji="1" lang="cs-CZ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50000"/>
                    <a:lumOff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: </a:t>
            </a:r>
            <a:r>
              <a:rPr kumimoji="1" lang="cs-CZ" b="0" i="0" u="none" strike="noStrike" kern="1200" cap="none" spc="0" normalizeH="0" baseline="0" noProof="0" dirty="0">
                <a:ln>
                  <a:noFill/>
                </a:ln>
                <a:solidFill>
                  <a:srgbClr val="E7E7B9">
                    <a:lumMod val="10000"/>
                  </a:srgb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může být souvislost s látkou ze Slunce, která nějak doletěla k Zemi (1859)</a:t>
            </a:r>
          </a:p>
          <a:p>
            <a:pPr marL="285750" marR="0" lvl="0" indent="-2857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cs-CZ" b="0" dirty="0">
                <a:solidFill>
                  <a:schemeClr val="bg2">
                    <a:lumMod val="50000"/>
                    <a:lumOff val="50000"/>
                  </a:schemeClr>
                </a:solidFill>
                <a:latin typeface="+mn-lt"/>
              </a:rPr>
              <a:t>John </a:t>
            </a:r>
            <a:r>
              <a:rPr lang="cs-CZ" b="0" dirty="0" err="1">
                <a:solidFill>
                  <a:schemeClr val="bg2">
                    <a:lumMod val="50000"/>
                    <a:lumOff val="50000"/>
                  </a:schemeClr>
                </a:solidFill>
                <a:latin typeface="+mn-lt"/>
              </a:rPr>
              <a:t>FitzGerald</a:t>
            </a:r>
            <a:r>
              <a:rPr lang="cs-CZ" b="0" dirty="0">
                <a:solidFill>
                  <a:schemeClr val="bg2">
                    <a:lumMod val="50000"/>
                    <a:lumOff val="50000"/>
                  </a:schemeClr>
                </a:solidFill>
                <a:latin typeface="+mn-lt"/>
              </a:rPr>
              <a:t>: </a:t>
            </a:r>
            <a:r>
              <a:rPr lang="cs-CZ" b="0" dirty="0">
                <a:solidFill>
                  <a:srgbClr val="E7E7B9">
                    <a:lumMod val="10000"/>
                  </a:srgbClr>
                </a:solidFill>
                <a:latin typeface="+mn-lt"/>
              </a:rPr>
              <a:t>Slunce opouští látka, zaplavuje okolí</a:t>
            </a:r>
          </a:p>
          <a:p>
            <a:pPr marL="285750" marR="0" lvl="0" indent="-2857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cs-CZ" b="0" dirty="0">
                <a:solidFill>
                  <a:schemeClr val="bg2">
                    <a:lumMod val="50000"/>
                    <a:lumOff val="50000"/>
                  </a:schemeClr>
                </a:solidFill>
                <a:latin typeface="+mn-lt"/>
              </a:rPr>
              <a:t>Arthur </a:t>
            </a:r>
            <a:r>
              <a:rPr lang="cs-CZ" b="0" dirty="0" err="1">
                <a:solidFill>
                  <a:schemeClr val="bg2">
                    <a:lumMod val="50000"/>
                    <a:lumOff val="50000"/>
                  </a:schemeClr>
                </a:solidFill>
                <a:latin typeface="+mn-lt"/>
              </a:rPr>
              <a:t>Eddington</a:t>
            </a:r>
            <a:r>
              <a:rPr lang="cs-CZ" b="0" dirty="0">
                <a:solidFill>
                  <a:schemeClr val="bg2">
                    <a:lumMod val="50000"/>
                    <a:lumOff val="50000"/>
                  </a:schemeClr>
                </a:solidFill>
                <a:latin typeface="+mn-lt"/>
              </a:rPr>
              <a:t>: </a:t>
            </a:r>
            <a:r>
              <a:rPr lang="cs-CZ" b="0" dirty="0">
                <a:solidFill>
                  <a:srgbClr val="E7E7B9">
                    <a:lumMod val="10000"/>
                  </a:srgbClr>
                </a:solidFill>
                <a:latin typeface="+mn-lt"/>
              </a:rPr>
              <a:t>ze Slunce proudí neustálý tok elektronů (1910)</a:t>
            </a:r>
          </a:p>
          <a:p>
            <a:pPr marL="285750" marR="0" lvl="0" indent="-2857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cs-CZ" b="0" dirty="0">
                <a:solidFill>
                  <a:schemeClr val="bg2">
                    <a:lumMod val="50000"/>
                    <a:lumOff val="50000"/>
                  </a:schemeClr>
                </a:solidFill>
                <a:latin typeface="+mn-lt"/>
              </a:rPr>
              <a:t>Kristian </a:t>
            </a:r>
            <a:r>
              <a:rPr lang="cs-CZ" b="0" dirty="0" err="1">
                <a:solidFill>
                  <a:schemeClr val="bg2">
                    <a:lumMod val="50000"/>
                    <a:lumOff val="50000"/>
                  </a:schemeClr>
                </a:solidFill>
                <a:latin typeface="+mn-lt"/>
              </a:rPr>
              <a:t>Birkeland</a:t>
            </a:r>
            <a:r>
              <a:rPr lang="cs-CZ" b="0" dirty="0">
                <a:solidFill>
                  <a:schemeClr val="bg2">
                    <a:lumMod val="50000"/>
                    <a:lumOff val="50000"/>
                  </a:schemeClr>
                </a:solidFill>
                <a:latin typeface="+mn-lt"/>
              </a:rPr>
              <a:t>: </a:t>
            </a:r>
            <a:r>
              <a:rPr lang="cs-CZ" b="0" dirty="0">
                <a:solidFill>
                  <a:srgbClr val="E7E7B9">
                    <a:lumMod val="10000"/>
                  </a:srgbClr>
                </a:solidFill>
                <a:latin typeface="+mn-lt"/>
              </a:rPr>
              <a:t>nejde jen o elektrony, ale i o ionty</a:t>
            </a:r>
          </a:p>
          <a:p>
            <a:pPr marL="285750" marR="0" lvl="0" indent="-2857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cs-CZ" b="0" dirty="0">
                <a:solidFill>
                  <a:schemeClr val="bg2">
                    <a:lumMod val="50000"/>
                    <a:lumOff val="50000"/>
                  </a:schemeClr>
                </a:solidFill>
                <a:latin typeface="+mn-lt"/>
              </a:rPr>
              <a:t>Eugen </a:t>
            </a:r>
            <a:r>
              <a:rPr lang="cs-CZ" b="0" dirty="0" err="1">
                <a:solidFill>
                  <a:schemeClr val="bg2">
                    <a:lumMod val="50000"/>
                    <a:lumOff val="50000"/>
                  </a:schemeClr>
                </a:solidFill>
                <a:latin typeface="+mn-lt"/>
              </a:rPr>
              <a:t>Parker</a:t>
            </a:r>
            <a:r>
              <a:rPr lang="cs-CZ" b="0" dirty="0">
                <a:solidFill>
                  <a:schemeClr val="bg2">
                    <a:lumMod val="50000"/>
                    <a:lumOff val="50000"/>
                  </a:schemeClr>
                </a:solidFill>
                <a:latin typeface="+mn-lt"/>
              </a:rPr>
              <a:t>: </a:t>
            </a:r>
            <a:r>
              <a:rPr lang="cs-CZ" b="0" dirty="0">
                <a:solidFill>
                  <a:srgbClr val="E7E7B9">
                    <a:lumMod val="10000"/>
                  </a:srgbClr>
                </a:solidFill>
                <a:latin typeface="+mn-lt"/>
              </a:rPr>
              <a:t>kompletní teorie úniku slunečního větru, jeho pojmenování (50. léta)</a:t>
            </a:r>
            <a:endParaRPr kumimoji="1" lang="cs-CZ" b="0" i="0" u="none" strike="noStrike" kern="1200" cap="none" spc="0" normalizeH="0" baseline="0" noProof="0" dirty="0">
              <a:ln>
                <a:noFill/>
              </a:ln>
              <a:solidFill>
                <a:srgbClr val="E7E7B9">
                  <a:lumMod val="10000"/>
                </a:srgb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5" name="Obrázek 4">
            <a:extLst>
              <a:ext uri="{FF2B5EF4-FFF2-40B4-BE49-F238E27FC236}">
                <a16:creationId xmlns:a16="http://schemas.microsoft.com/office/drawing/2014/main" id="{A815667A-01EC-45F6-B86E-12A163EA9D5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481779"/>
            <a:ext cx="9144000" cy="5411391"/>
          </a:xfrm>
          <a:prstGeom prst="rect">
            <a:avLst/>
          </a:prstGeom>
        </p:spPr>
      </p:pic>
      <p:sp>
        <p:nvSpPr>
          <p:cNvPr id="6" name="TextovéPole 5">
            <a:extLst>
              <a:ext uri="{FF2B5EF4-FFF2-40B4-BE49-F238E27FC236}">
                <a16:creationId xmlns:a16="http://schemas.microsoft.com/office/drawing/2014/main" id="{A9B5DC5A-A63F-49ED-A2FA-2EEE2DEC13A5}"/>
              </a:ext>
            </a:extLst>
          </p:cNvPr>
          <p:cNvSpPr txBox="1"/>
          <p:nvPr/>
        </p:nvSpPr>
        <p:spPr>
          <a:xfrm>
            <a:off x="151920" y="6418054"/>
            <a:ext cx="191590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b="0" dirty="0">
                <a:solidFill>
                  <a:schemeClr val="bg1"/>
                </a:solidFill>
                <a:latin typeface="+mn-lt"/>
              </a:rPr>
              <a:t>Eugen </a:t>
            </a:r>
            <a:r>
              <a:rPr lang="cs-CZ" b="0" dirty="0" err="1">
                <a:solidFill>
                  <a:schemeClr val="bg1"/>
                </a:solidFill>
                <a:latin typeface="+mn-lt"/>
              </a:rPr>
              <a:t>Parker</a:t>
            </a:r>
            <a:r>
              <a:rPr lang="cs-CZ" b="0" dirty="0">
                <a:solidFill>
                  <a:schemeClr val="bg1"/>
                </a:solidFill>
                <a:latin typeface="+mn-lt"/>
              </a:rPr>
              <a:t> (*1927)</a:t>
            </a:r>
          </a:p>
        </p:txBody>
      </p:sp>
    </p:spTree>
    <p:extLst>
      <p:ext uri="{BB962C8B-B14F-4D97-AF65-F5344CB8AC3E}">
        <p14:creationId xmlns:p14="http://schemas.microsoft.com/office/powerpoint/2010/main" val="25919312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prism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ek 2">
            <a:extLst>
              <a:ext uri="{FF2B5EF4-FFF2-40B4-BE49-F238E27FC236}">
                <a16:creationId xmlns:a16="http://schemas.microsoft.com/office/drawing/2014/main" id="{E9271719-94E7-4EF4-AB68-A88EFE5D1E1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6448"/>
            <a:ext cx="9144001" cy="68908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22946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prism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Default Design">
  <a:themeElements>
    <a:clrScheme name="Default Design 5">
      <a:dk1>
        <a:srgbClr val="005654"/>
      </a:dk1>
      <a:lt1>
        <a:srgbClr val="FFFFFF"/>
      </a:lt1>
      <a:dk2>
        <a:srgbClr val="336699"/>
      </a:dk2>
      <a:lt2>
        <a:srgbClr val="010000"/>
      </a:lt2>
      <a:accent1>
        <a:srgbClr val="CCECFF"/>
      </a:accent1>
      <a:accent2>
        <a:srgbClr val="FFFFCC"/>
      </a:accent2>
      <a:accent3>
        <a:srgbClr val="FFFFFF"/>
      </a:accent3>
      <a:accent4>
        <a:srgbClr val="004846"/>
      </a:accent4>
      <a:accent5>
        <a:srgbClr val="E2F4FF"/>
      </a:accent5>
      <a:accent6>
        <a:srgbClr val="E7E7B9"/>
      </a:accent6>
      <a:hlink>
        <a:srgbClr val="0000FF"/>
      </a:hlink>
      <a:folHlink>
        <a:srgbClr val="0000FF"/>
      </a:folHlink>
    </a:clrScheme>
    <a:fontScheme name="Default Design">
      <a:majorFont>
        <a:latin typeface="Arial Narrow"/>
        <a:ea typeface=""/>
        <a:cs typeface=""/>
      </a:majorFont>
      <a:minorFont>
        <a:latin typeface="Arial"/>
        <a:ea typeface=""/>
        <a:cs typeface="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US" sz="1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US" sz="1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Default Design 1">
        <a:dk1>
          <a:srgbClr val="009999"/>
        </a:dk1>
        <a:lt1>
          <a:srgbClr val="FFFFFF"/>
        </a:lt1>
        <a:dk2>
          <a:srgbClr val="336699"/>
        </a:dk2>
        <a:lt2>
          <a:srgbClr val="010000"/>
        </a:lt2>
        <a:accent1>
          <a:srgbClr val="CCECFF"/>
        </a:accent1>
        <a:accent2>
          <a:srgbClr val="FFFFCC"/>
        </a:accent2>
        <a:accent3>
          <a:srgbClr val="FFFFFF"/>
        </a:accent3>
        <a:accent4>
          <a:srgbClr val="008282"/>
        </a:accent4>
        <a:accent5>
          <a:srgbClr val="E2F4FF"/>
        </a:accent5>
        <a:accent6>
          <a:srgbClr val="E7E7B9"/>
        </a:accent6>
        <a:hlink>
          <a:srgbClr val="FF9966"/>
        </a:hlink>
        <a:folHlink>
          <a:srgbClr val="FFFF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800000"/>
        </a:dk1>
        <a:lt1>
          <a:srgbClr val="FFFFFF"/>
        </a:lt1>
        <a:dk2>
          <a:srgbClr val="000000"/>
        </a:dk2>
        <a:lt2>
          <a:srgbClr val="FFFFCC"/>
        </a:lt2>
        <a:accent1>
          <a:srgbClr val="000000"/>
        </a:accent1>
        <a:accent2>
          <a:srgbClr val="000099"/>
        </a:accent2>
        <a:accent3>
          <a:srgbClr val="AAAAAA"/>
        </a:accent3>
        <a:accent4>
          <a:srgbClr val="DADADA"/>
        </a:accent4>
        <a:accent5>
          <a:srgbClr val="AAAAAA"/>
        </a:accent5>
        <a:accent6>
          <a:srgbClr val="00008A"/>
        </a:accent6>
        <a:hlink>
          <a:srgbClr val="800000"/>
        </a:hlink>
        <a:folHlink>
          <a:srgbClr val="000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CBCBCB"/>
        </a:lt2>
        <a:accent1>
          <a:srgbClr val="C0C0C0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C8C8C8"/>
        </a:accent6>
        <a:hlink>
          <a:srgbClr val="5F5F5F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5654"/>
        </a:dk1>
        <a:lt1>
          <a:srgbClr val="FFFFFF"/>
        </a:lt1>
        <a:dk2>
          <a:srgbClr val="336699"/>
        </a:dk2>
        <a:lt2>
          <a:srgbClr val="010000"/>
        </a:lt2>
        <a:accent1>
          <a:srgbClr val="CCECFF"/>
        </a:accent1>
        <a:accent2>
          <a:srgbClr val="FFFFCC"/>
        </a:accent2>
        <a:accent3>
          <a:srgbClr val="FFFFFF"/>
        </a:accent3>
        <a:accent4>
          <a:srgbClr val="004846"/>
        </a:accent4>
        <a:accent5>
          <a:srgbClr val="E2F4FF"/>
        </a:accent5>
        <a:accent6>
          <a:srgbClr val="E7E7B9"/>
        </a:accent6>
        <a:hlink>
          <a:srgbClr val="0000FF"/>
        </a:hlink>
        <a:folHlink>
          <a:srgbClr val="FFFF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5654"/>
        </a:dk1>
        <a:lt1>
          <a:srgbClr val="FFFFFF"/>
        </a:lt1>
        <a:dk2>
          <a:srgbClr val="336699"/>
        </a:dk2>
        <a:lt2>
          <a:srgbClr val="010000"/>
        </a:lt2>
        <a:accent1>
          <a:srgbClr val="CCECFF"/>
        </a:accent1>
        <a:accent2>
          <a:srgbClr val="FFFFCC"/>
        </a:accent2>
        <a:accent3>
          <a:srgbClr val="FFFFFF"/>
        </a:accent3>
        <a:accent4>
          <a:srgbClr val="004846"/>
        </a:accent4>
        <a:accent5>
          <a:srgbClr val="E2F4FF"/>
        </a:accent5>
        <a:accent6>
          <a:srgbClr val="E7E7B9"/>
        </a:accent6>
        <a:hlink>
          <a:srgbClr val="0000FF"/>
        </a:hlink>
        <a:folHlink>
          <a:srgbClr val="0000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0.xml><?xml version="1.0" encoding="utf-8"?>
<a:theme xmlns:a="http://schemas.openxmlformats.org/drawingml/2006/main" name="Motiv sady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3_Default Design">
  <a:themeElements>
    <a:clrScheme name="Default Design 5">
      <a:dk1>
        <a:srgbClr val="005654"/>
      </a:dk1>
      <a:lt1>
        <a:srgbClr val="FFFFFF"/>
      </a:lt1>
      <a:dk2>
        <a:srgbClr val="336699"/>
      </a:dk2>
      <a:lt2>
        <a:srgbClr val="010000"/>
      </a:lt2>
      <a:accent1>
        <a:srgbClr val="CCECFF"/>
      </a:accent1>
      <a:accent2>
        <a:srgbClr val="FFFFCC"/>
      </a:accent2>
      <a:accent3>
        <a:srgbClr val="FFFFFF"/>
      </a:accent3>
      <a:accent4>
        <a:srgbClr val="004846"/>
      </a:accent4>
      <a:accent5>
        <a:srgbClr val="E2F4FF"/>
      </a:accent5>
      <a:accent6>
        <a:srgbClr val="E7E7B9"/>
      </a:accent6>
      <a:hlink>
        <a:srgbClr val="0000FF"/>
      </a:hlink>
      <a:folHlink>
        <a:srgbClr val="0000FF"/>
      </a:folHlink>
    </a:clrScheme>
    <a:fontScheme name="Default Design">
      <a:majorFont>
        <a:latin typeface="Arial Narrow"/>
        <a:ea typeface=""/>
        <a:cs typeface=""/>
      </a:majorFont>
      <a:minorFont>
        <a:latin typeface="Arial"/>
        <a:ea typeface=""/>
        <a:cs typeface="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US" sz="1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US" sz="1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Default Design 1">
        <a:dk1>
          <a:srgbClr val="009999"/>
        </a:dk1>
        <a:lt1>
          <a:srgbClr val="FFFFFF"/>
        </a:lt1>
        <a:dk2>
          <a:srgbClr val="336699"/>
        </a:dk2>
        <a:lt2>
          <a:srgbClr val="010000"/>
        </a:lt2>
        <a:accent1>
          <a:srgbClr val="CCECFF"/>
        </a:accent1>
        <a:accent2>
          <a:srgbClr val="FFFFCC"/>
        </a:accent2>
        <a:accent3>
          <a:srgbClr val="FFFFFF"/>
        </a:accent3>
        <a:accent4>
          <a:srgbClr val="008282"/>
        </a:accent4>
        <a:accent5>
          <a:srgbClr val="E2F4FF"/>
        </a:accent5>
        <a:accent6>
          <a:srgbClr val="E7E7B9"/>
        </a:accent6>
        <a:hlink>
          <a:srgbClr val="FF9966"/>
        </a:hlink>
        <a:folHlink>
          <a:srgbClr val="FFFF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800000"/>
        </a:dk1>
        <a:lt1>
          <a:srgbClr val="FFFFFF"/>
        </a:lt1>
        <a:dk2>
          <a:srgbClr val="000000"/>
        </a:dk2>
        <a:lt2>
          <a:srgbClr val="FFFFCC"/>
        </a:lt2>
        <a:accent1>
          <a:srgbClr val="000000"/>
        </a:accent1>
        <a:accent2>
          <a:srgbClr val="000099"/>
        </a:accent2>
        <a:accent3>
          <a:srgbClr val="AAAAAA"/>
        </a:accent3>
        <a:accent4>
          <a:srgbClr val="DADADA"/>
        </a:accent4>
        <a:accent5>
          <a:srgbClr val="AAAAAA"/>
        </a:accent5>
        <a:accent6>
          <a:srgbClr val="00008A"/>
        </a:accent6>
        <a:hlink>
          <a:srgbClr val="800000"/>
        </a:hlink>
        <a:folHlink>
          <a:srgbClr val="000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CBCBCB"/>
        </a:lt2>
        <a:accent1>
          <a:srgbClr val="C0C0C0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C8C8C8"/>
        </a:accent6>
        <a:hlink>
          <a:srgbClr val="5F5F5F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5654"/>
        </a:dk1>
        <a:lt1>
          <a:srgbClr val="FFFFFF"/>
        </a:lt1>
        <a:dk2>
          <a:srgbClr val="336699"/>
        </a:dk2>
        <a:lt2>
          <a:srgbClr val="010000"/>
        </a:lt2>
        <a:accent1>
          <a:srgbClr val="CCECFF"/>
        </a:accent1>
        <a:accent2>
          <a:srgbClr val="FFFFCC"/>
        </a:accent2>
        <a:accent3>
          <a:srgbClr val="FFFFFF"/>
        </a:accent3>
        <a:accent4>
          <a:srgbClr val="004846"/>
        </a:accent4>
        <a:accent5>
          <a:srgbClr val="E2F4FF"/>
        </a:accent5>
        <a:accent6>
          <a:srgbClr val="E7E7B9"/>
        </a:accent6>
        <a:hlink>
          <a:srgbClr val="0000FF"/>
        </a:hlink>
        <a:folHlink>
          <a:srgbClr val="FFFF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5654"/>
        </a:dk1>
        <a:lt1>
          <a:srgbClr val="FFFFFF"/>
        </a:lt1>
        <a:dk2>
          <a:srgbClr val="336699"/>
        </a:dk2>
        <a:lt2>
          <a:srgbClr val="010000"/>
        </a:lt2>
        <a:accent1>
          <a:srgbClr val="CCECFF"/>
        </a:accent1>
        <a:accent2>
          <a:srgbClr val="FFFFCC"/>
        </a:accent2>
        <a:accent3>
          <a:srgbClr val="FFFFFF"/>
        </a:accent3>
        <a:accent4>
          <a:srgbClr val="004846"/>
        </a:accent4>
        <a:accent5>
          <a:srgbClr val="E2F4FF"/>
        </a:accent5>
        <a:accent6>
          <a:srgbClr val="E7E7B9"/>
        </a:accent6>
        <a:hlink>
          <a:srgbClr val="0000FF"/>
        </a:hlink>
        <a:folHlink>
          <a:srgbClr val="0000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_Default Design">
  <a:themeElements>
    <a:clrScheme name="Default Design 5">
      <a:dk1>
        <a:srgbClr val="005654"/>
      </a:dk1>
      <a:lt1>
        <a:srgbClr val="FFFFFF"/>
      </a:lt1>
      <a:dk2>
        <a:srgbClr val="336699"/>
      </a:dk2>
      <a:lt2>
        <a:srgbClr val="010000"/>
      </a:lt2>
      <a:accent1>
        <a:srgbClr val="CCECFF"/>
      </a:accent1>
      <a:accent2>
        <a:srgbClr val="FFFFCC"/>
      </a:accent2>
      <a:accent3>
        <a:srgbClr val="FFFFFF"/>
      </a:accent3>
      <a:accent4>
        <a:srgbClr val="004846"/>
      </a:accent4>
      <a:accent5>
        <a:srgbClr val="E2F4FF"/>
      </a:accent5>
      <a:accent6>
        <a:srgbClr val="E7E7B9"/>
      </a:accent6>
      <a:hlink>
        <a:srgbClr val="0000FF"/>
      </a:hlink>
      <a:folHlink>
        <a:srgbClr val="0000FF"/>
      </a:folHlink>
    </a:clrScheme>
    <a:fontScheme name="Default Design">
      <a:majorFont>
        <a:latin typeface="Arial Narrow"/>
        <a:ea typeface=""/>
        <a:cs typeface=""/>
      </a:majorFont>
      <a:minorFont>
        <a:latin typeface="Arial"/>
        <a:ea typeface=""/>
        <a:cs typeface="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US" sz="1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US" sz="1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</a:defRPr>
        </a:defPPr>
      </a:lstStyle>
    </a:lnDef>
  </a:objectDefaults>
  <a:extraClrSchemeLst>
    <a:extraClrScheme>
      <a:clrScheme name="Default Design 1">
        <a:dk1>
          <a:srgbClr val="009999"/>
        </a:dk1>
        <a:lt1>
          <a:srgbClr val="FFFFFF"/>
        </a:lt1>
        <a:dk2>
          <a:srgbClr val="336699"/>
        </a:dk2>
        <a:lt2>
          <a:srgbClr val="010000"/>
        </a:lt2>
        <a:accent1>
          <a:srgbClr val="CCECFF"/>
        </a:accent1>
        <a:accent2>
          <a:srgbClr val="FFFFCC"/>
        </a:accent2>
        <a:accent3>
          <a:srgbClr val="FFFFFF"/>
        </a:accent3>
        <a:accent4>
          <a:srgbClr val="008282"/>
        </a:accent4>
        <a:accent5>
          <a:srgbClr val="E2F4FF"/>
        </a:accent5>
        <a:accent6>
          <a:srgbClr val="E7E7B9"/>
        </a:accent6>
        <a:hlink>
          <a:srgbClr val="FF9966"/>
        </a:hlink>
        <a:folHlink>
          <a:srgbClr val="FFFF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800000"/>
        </a:dk1>
        <a:lt1>
          <a:srgbClr val="FFFFFF"/>
        </a:lt1>
        <a:dk2>
          <a:srgbClr val="000000"/>
        </a:dk2>
        <a:lt2>
          <a:srgbClr val="FFFFCC"/>
        </a:lt2>
        <a:accent1>
          <a:srgbClr val="000000"/>
        </a:accent1>
        <a:accent2>
          <a:srgbClr val="000099"/>
        </a:accent2>
        <a:accent3>
          <a:srgbClr val="AAAAAA"/>
        </a:accent3>
        <a:accent4>
          <a:srgbClr val="DADADA"/>
        </a:accent4>
        <a:accent5>
          <a:srgbClr val="AAAAAA"/>
        </a:accent5>
        <a:accent6>
          <a:srgbClr val="00008A"/>
        </a:accent6>
        <a:hlink>
          <a:srgbClr val="800000"/>
        </a:hlink>
        <a:folHlink>
          <a:srgbClr val="000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CBCBCB"/>
        </a:lt2>
        <a:accent1>
          <a:srgbClr val="C0C0C0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C8C8C8"/>
        </a:accent6>
        <a:hlink>
          <a:srgbClr val="5F5F5F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5654"/>
        </a:dk1>
        <a:lt1>
          <a:srgbClr val="FFFFFF"/>
        </a:lt1>
        <a:dk2>
          <a:srgbClr val="336699"/>
        </a:dk2>
        <a:lt2>
          <a:srgbClr val="010000"/>
        </a:lt2>
        <a:accent1>
          <a:srgbClr val="CCECFF"/>
        </a:accent1>
        <a:accent2>
          <a:srgbClr val="FFFFCC"/>
        </a:accent2>
        <a:accent3>
          <a:srgbClr val="FFFFFF"/>
        </a:accent3>
        <a:accent4>
          <a:srgbClr val="004846"/>
        </a:accent4>
        <a:accent5>
          <a:srgbClr val="E2F4FF"/>
        </a:accent5>
        <a:accent6>
          <a:srgbClr val="E7E7B9"/>
        </a:accent6>
        <a:hlink>
          <a:srgbClr val="0000FF"/>
        </a:hlink>
        <a:folHlink>
          <a:srgbClr val="FFFF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5654"/>
        </a:dk1>
        <a:lt1>
          <a:srgbClr val="FFFFFF"/>
        </a:lt1>
        <a:dk2>
          <a:srgbClr val="336699"/>
        </a:dk2>
        <a:lt2>
          <a:srgbClr val="010000"/>
        </a:lt2>
        <a:accent1>
          <a:srgbClr val="CCECFF"/>
        </a:accent1>
        <a:accent2>
          <a:srgbClr val="FFFFCC"/>
        </a:accent2>
        <a:accent3>
          <a:srgbClr val="FFFFFF"/>
        </a:accent3>
        <a:accent4>
          <a:srgbClr val="004846"/>
        </a:accent4>
        <a:accent5>
          <a:srgbClr val="E2F4FF"/>
        </a:accent5>
        <a:accent6>
          <a:srgbClr val="E7E7B9"/>
        </a:accent6>
        <a:hlink>
          <a:srgbClr val="0000FF"/>
        </a:hlink>
        <a:folHlink>
          <a:srgbClr val="0000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4_Default Design">
  <a:themeElements>
    <a:clrScheme name="Default Design 5">
      <a:dk1>
        <a:srgbClr val="005654"/>
      </a:dk1>
      <a:lt1>
        <a:srgbClr val="FFFFFF"/>
      </a:lt1>
      <a:dk2>
        <a:srgbClr val="336699"/>
      </a:dk2>
      <a:lt2>
        <a:srgbClr val="010000"/>
      </a:lt2>
      <a:accent1>
        <a:srgbClr val="CCECFF"/>
      </a:accent1>
      <a:accent2>
        <a:srgbClr val="FFFFCC"/>
      </a:accent2>
      <a:accent3>
        <a:srgbClr val="FFFFFF"/>
      </a:accent3>
      <a:accent4>
        <a:srgbClr val="004846"/>
      </a:accent4>
      <a:accent5>
        <a:srgbClr val="E2F4FF"/>
      </a:accent5>
      <a:accent6>
        <a:srgbClr val="E7E7B9"/>
      </a:accent6>
      <a:hlink>
        <a:srgbClr val="0000FF"/>
      </a:hlink>
      <a:folHlink>
        <a:srgbClr val="0000FF"/>
      </a:folHlink>
    </a:clrScheme>
    <a:fontScheme name="Default Design">
      <a:majorFont>
        <a:latin typeface="Arial Narrow"/>
        <a:ea typeface=""/>
        <a:cs typeface=""/>
      </a:majorFont>
      <a:minorFont>
        <a:latin typeface="Arial"/>
        <a:ea typeface=""/>
        <a:cs typeface="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US" altLang="en-US" sz="1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US" altLang="en-US" sz="1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</a:defRPr>
        </a:defPPr>
      </a:lstStyle>
    </a:lnDef>
  </a:objectDefaults>
  <a:extraClrSchemeLst>
    <a:extraClrScheme>
      <a:clrScheme name="Default Design 1">
        <a:dk1>
          <a:srgbClr val="009999"/>
        </a:dk1>
        <a:lt1>
          <a:srgbClr val="FFFFFF"/>
        </a:lt1>
        <a:dk2>
          <a:srgbClr val="336699"/>
        </a:dk2>
        <a:lt2>
          <a:srgbClr val="010000"/>
        </a:lt2>
        <a:accent1>
          <a:srgbClr val="CCECFF"/>
        </a:accent1>
        <a:accent2>
          <a:srgbClr val="FFFFCC"/>
        </a:accent2>
        <a:accent3>
          <a:srgbClr val="FFFFFF"/>
        </a:accent3>
        <a:accent4>
          <a:srgbClr val="008282"/>
        </a:accent4>
        <a:accent5>
          <a:srgbClr val="E2F4FF"/>
        </a:accent5>
        <a:accent6>
          <a:srgbClr val="E7E7B9"/>
        </a:accent6>
        <a:hlink>
          <a:srgbClr val="FF9966"/>
        </a:hlink>
        <a:folHlink>
          <a:srgbClr val="FFFF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800000"/>
        </a:dk1>
        <a:lt1>
          <a:srgbClr val="FFFFFF"/>
        </a:lt1>
        <a:dk2>
          <a:srgbClr val="000000"/>
        </a:dk2>
        <a:lt2>
          <a:srgbClr val="FFFFCC"/>
        </a:lt2>
        <a:accent1>
          <a:srgbClr val="000000"/>
        </a:accent1>
        <a:accent2>
          <a:srgbClr val="000099"/>
        </a:accent2>
        <a:accent3>
          <a:srgbClr val="AAAAAA"/>
        </a:accent3>
        <a:accent4>
          <a:srgbClr val="DADADA"/>
        </a:accent4>
        <a:accent5>
          <a:srgbClr val="AAAAAA"/>
        </a:accent5>
        <a:accent6>
          <a:srgbClr val="00008A"/>
        </a:accent6>
        <a:hlink>
          <a:srgbClr val="800000"/>
        </a:hlink>
        <a:folHlink>
          <a:srgbClr val="000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CBCBCB"/>
        </a:lt2>
        <a:accent1>
          <a:srgbClr val="C0C0C0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C8C8C8"/>
        </a:accent6>
        <a:hlink>
          <a:srgbClr val="5F5F5F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5654"/>
        </a:dk1>
        <a:lt1>
          <a:srgbClr val="FFFFFF"/>
        </a:lt1>
        <a:dk2>
          <a:srgbClr val="336699"/>
        </a:dk2>
        <a:lt2>
          <a:srgbClr val="010000"/>
        </a:lt2>
        <a:accent1>
          <a:srgbClr val="CCECFF"/>
        </a:accent1>
        <a:accent2>
          <a:srgbClr val="FFFFCC"/>
        </a:accent2>
        <a:accent3>
          <a:srgbClr val="FFFFFF"/>
        </a:accent3>
        <a:accent4>
          <a:srgbClr val="004846"/>
        </a:accent4>
        <a:accent5>
          <a:srgbClr val="E2F4FF"/>
        </a:accent5>
        <a:accent6>
          <a:srgbClr val="E7E7B9"/>
        </a:accent6>
        <a:hlink>
          <a:srgbClr val="0000FF"/>
        </a:hlink>
        <a:folHlink>
          <a:srgbClr val="FFFF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5654"/>
        </a:dk1>
        <a:lt1>
          <a:srgbClr val="FFFFFF"/>
        </a:lt1>
        <a:dk2>
          <a:srgbClr val="336699"/>
        </a:dk2>
        <a:lt2>
          <a:srgbClr val="010000"/>
        </a:lt2>
        <a:accent1>
          <a:srgbClr val="CCECFF"/>
        </a:accent1>
        <a:accent2>
          <a:srgbClr val="FFFFCC"/>
        </a:accent2>
        <a:accent3>
          <a:srgbClr val="FFFFFF"/>
        </a:accent3>
        <a:accent4>
          <a:srgbClr val="004846"/>
        </a:accent4>
        <a:accent5>
          <a:srgbClr val="E2F4FF"/>
        </a:accent5>
        <a:accent6>
          <a:srgbClr val="E7E7B9"/>
        </a:accent6>
        <a:hlink>
          <a:srgbClr val="0000FF"/>
        </a:hlink>
        <a:folHlink>
          <a:srgbClr val="0000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6_Default Design">
  <a:themeElements>
    <a:clrScheme name="Default Design 5">
      <a:dk1>
        <a:srgbClr val="005654"/>
      </a:dk1>
      <a:lt1>
        <a:srgbClr val="FFFFFF"/>
      </a:lt1>
      <a:dk2>
        <a:srgbClr val="336699"/>
      </a:dk2>
      <a:lt2>
        <a:srgbClr val="010000"/>
      </a:lt2>
      <a:accent1>
        <a:srgbClr val="CCECFF"/>
      </a:accent1>
      <a:accent2>
        <a:srgbClr val="FFFFCC"/>
      </a:accent2>
      <a:accent3>
        <a:srgbClr val="FFFFFF"/>
      </a:accent3>
      <a:accent4>
        <a:srgbClr val="004846"/>
      </a:accent4>
      <a:accent5>
        <a:srgbClr val="E2F4FF"/>
      </a:accent5>
      <a:accent6>
        <a:srgbClr val="E7E7B9"/>
      </a:accent6>
      <a:hlink>
        <a:srgbClr val="0000FF"/>
      </a:hlink>
      <a:folHlink>
        <a:srgbClr val="0000FF"/>
      </a:folHlink>
    </a:clrScheme>
    <a:fontScheme name="Default Design">
      <a:majorFont>
        <a:latin typeface="Arial Narrow"/>
        <a:ea typeface=""/>
        <a:cs typeface=""/>
      </a:majorFont>
      <a:minorFont>
        <a:latin typeface="Arial"/>
        <a:ea typeface=""/>
        <a:cs typeface="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US" sz="1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US" sz="1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Default Design 1">
        <a:dk1>
          <a:srgbClr val="009999"/>
        </a:dk1>
        <a:lt1>
          <a:srgbClr val="FFFFFF"/>
        </a:lt1>
        <a:dk2>
          <a:srgbClr val="336699"/>
        </a:dk2>
        <a:lt2>
          <a:srgbClr val="010000"/>
        </a:lt2>
        <a:accent1>
          <a:srgbClr val="CCECFF"/>
        </a:accent1>
        <a:accent2>
          <a:srgbClr val="FFFFCC"/>
        </a:accent2>
        <a:accent3>
          <a:srgbClr val="FFFFFF"/>
        </a:accent3>
        <a:accent4>
          <a:srgbClr val="008282"/>
        </a:accent4>
        <a:accent5>
          <a:srgbClr val="E2F4FF"/>
        </a:accent5>
        <a:accent6>
          <a:srgbClr val="E7E7B9"/>
        </a:accent6>
        <a:hlink>
          <a:srgbClr val="FF9966"/>
        </a:hlink>
        <a:folHlink>
          <a:srgbClr val="FFFF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800000"/>
        </a:dk1>
        <a:lt1>
          <a:srgbClr val="FFFFFF"/>
        </a:lt1>
        <a:dk2>
          <a:srgbClr val="000000"/>
        </a:dk2>
        <a:lt2>
          <a:srgbClr val="FFFFCC"/>
        </a:lt2>
        <a:accent1>
          <a:srgbClr val="000000"/>
        </a:accent1>
        <a:accent2>
          <a:srgbClr val="000099"/>
        </a:accent2>
        <a:accent3>
          <a:srgbClr val="AAAAAA"/>
        </a:accent3>
        <a:accent4>
          <a:srgbClr val="DADADA"/>
        </a:accent4>
        <a:accent5>
          <a:srgbClr val="AAAAAA"/>
        </a:accent5>
        <a:accent6>
          <a:srgbClr val="00008A"/>
        </a:accent6>
        <a:hlink>
          <a:srgbClr val="800000"/>
        </a:hlink>
        <a:folHlink>
          <a:srgbClr val="000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CBCBCB"/>
        </a:lt2>
        <a:accent1>
          <a:srgbClr val="C0C0C0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C8C8C8"/>
        </a:accent6>
        <a:hlink>
          <a:srgbClr val="5F5F5F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5654"/>
        </a:dk1>
        <a:lt1>
          <a:srgbClr val="FFFFFF"/>
        </a:lt1>
        <a:dk2>
          <a:srgbClr val="336699"/>
        </a:dk2>
        <a:lt2>
          <a:srgbClr val="010000"/>
        </a:lt2>
        <a:accent1>
          <a:srgbClr val="CCECFF"/>
        </a:accent1>
        <a:accent2>
          <a:srgbClr val="FFFFCC"/>
        </a:accent2>
        <a:accent3>
          <a:srgbClr val="FFFFFF"/>
        </a:accent3>
        <a:accent4>
          <a:srgbClr val="004846"/>
        </a:accent4>
        <a:accent5>
          <a:srgbClr val="E2F4FF"/>
        </a:accent5>
        <a:accent6>
          <a:srgbClr val="E7E7B9"/>
        </a:accent6>
        <a:hlink>
          <a:srgbClr val="0000FF"/>
        </a:hlink>
        <a:folHlink>
          <a:srgbClr val="FFFF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5654"/>
        </a:dk1>
        <a:lt1>
          <a:srgbClr val="FFFFFF"/>
        </a:lt1>
        <a:dk2>
          <a:srgbClr val="336699"/>
        </a:dk2>
        <a:lt2>
          <a:srgbClr val="010000"/>
        </a:lt2>
        <a:accent1>
          <a:srgbClr val="CCECFF"/>
        </a:accent1>
        <a:accent2>
          <a:srgbClr val="FFFFCC"/>
        </a:accent2>
        <a:accent3>
          <a:srgbClr val="FFFFFF"/>
        </a:accent3>
        <a:accent4>
          <a:srgbClr val="004846"/>
        </a:accent4>
        <a:accent5>
          <a:srgbClr val="E2F4FF"/>
        </a:accent5>
        <a:accent6>
          <a:srgbClr val="E7E7B9"/>
        </a:accent6>
        <a:hlink>
          <a:srgbClr val="0000FF"/>
        </a:hlink>
        <a:folHlink>
          <a:srgbClr val="0000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7_Default Design">
  <a:themeElements>
    <a:clrScheme name="Default Design 5">
      <a:dk1>
        <a:srgbClr val="005654"/>
      </a:dk1>
      <a:lt1>
        <a:srgbClr val="FFFFFF"/>
      </a:lt1>
      <a:dk2>
        <a:srgbClr val="336699"/>
      </a:dk2>
      <a:lt2>
        <a:srgbClr val="010000"/>
      </a:lt2>
      <a:accent1>
        <a:srgbClr val="CCECFF"/>
      </a:accent1>
      <a:accent2>
        <a:srgbClr val="FFFFCC"/>
      </a:accent2>
      <a:accent3>
        <a:srgbClr val="FFFFFF"/>
      </a:accent3>
      <a:accent4>
        <a:srgbClr val="004846"/>
      </a:accent4>
      <a:accent5>
        <a:srgbClr val="E2F4FF"/>
      </a:accent5>
      <a:accent6>
        <a:srgbClr val="E7E7B9"/>
      </a:accent6>
      <a:hlink>
        <a:srgbClr val="0000FF"/>
      </a:hlink>
      <a:folHlink>
        <a:srgbClr val="0000FF"/>
      </a:folHlink>
    </a:clrScheme>
    <a:fontScheme name="Default Design">
      <a:majorFont>
        <a:latin typeface="Arial Narrow"/>
        <a:ea typeface=""/>
        <a:cs typeface=""/>
      </a:majorFont>
      <a:minorFont>
        <a:latin typeface="Arial"/>
        <a:ea typeface=""/>
        <a:cs typeface="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US" altLang="en-US" sz="1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US" altLang="en-US" sz="1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</a:defRPr>
        </a:defPPr>
      </a:lstStyle>
    </a:lnDef>
  </a:objectDefaults>
  <a:extraClrSchemeLst>
    <a:extraClrScheme>
      <a:clrScheme name="Default Design 1">
        <a:dk1>
          <a:srgbClr val="009999"/>
        </a:dk1>
        <a:lt1>
          <a:srgbClr val="FFFFFF"/>
        </a:lt1>
        <a:dk2>
          <a:srgbClr val="336699"/>
        </a:dk2>
        <a:lt2>
          <a:srgbClr val="010000"/>
        </a:lt2>
        <a:accent1>
          <a:srgbClr val="CCECFF"/>
        </a:accent1>
        <a:accent2>
          <a:srgbClr val="FFFFCC"/>
        </a:accent2>
        <a:accent3>
          <a:srgbClr val="FFFFFF"/>
        </a:accent3>
        <a:accent4>
          <a:srgbClr val="008282"/>
        </a:accent4>
        <a:accent5>
          <a:srgbClr val="E2F4FF"/>
        </a:accent5>
        <a:accent6>
          <a:srgbClr val="E7E7B9"/>
        </a:accent6>
        <a:hlink>
          <a:srgbClr val="FF9966"/>
        </a:hlink>
        <a:folHlink>
          <a:srgbClr val="FFFF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800000"/>
        </a:dk1>
        <a:lt1>
          <a:srgbClr val="FFFFFF"/>
        </a:lt1>
        <a:dk2>
          <a:srgbClr val="000000"/>
        </a:dk2>
        <a:lt2>
          <a:srgbClr val="FFFFCC"/>
        </a:lt2>
        <a:accent1>
          <a:srgbClr val="000000"/>
        </a:accent1>
        <a:accent2>
          <a:srgbClr val="000099"/>
        </a:accent2>
        <a:accent3>
          <a:srgbClr val="AAAAAA"/>
        </a:accent3>
        <a:accent4>
          <a:srgbClr val="DADADA"/>
        </a:accent4>
        <a:accent5>
          <a:srgbClr val="AAAAAA"/>
        </a:accent5>
        <a:accent6>
          <a:srgbClr val="00008A"/>
        </a:accent6>
        <a:hlink>
          <a:srgbClr val="800000"/>
        </a:hlink>
        <a:folHlink>
          <a:srgbClr val="000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CBCBCB"/>
        </a:lt2>
        <a:accent1>
          <a:srgbClr val="C0C0C0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C8C8C8"/>
        </a:accent6>
        <a:hlink>
          <a:srgbClr val="5F5F5F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5654"/>
        </a:dk1>
        <a:lt1>
          <a:srgbClr val="FFFFFF"/>
        </a:lt1>
        <a:dk2>
          <a:srgbClr val="336699"/>
        </a:dk2>
        <a:lt2>
          <a:srgbClr val="010000"/>
        </a:lt2>
        <a:accent1>
          <a:srgbClr val="CCECFF"/>
        </a:accent1>
        <a:accent2>
          <a:srgbClr val="FFFFCC"/>
        </a:accent2>
        <a:accent3>
          <a:srgbClr val="FFFFFF"/>
        </a:accent3>
        <a:accent4>
          <a:srgbClr val="004846"/>
        </a:accent4>
        <a:accent5>
          <a:srgbClr val="E2F4FF"/>
        </a:accent5>
        <a:accent6>
          <a:srgbClr val="E7E7B9"/>
        </a:accent6>
        <a:hlink>
          <a:srgbClr val="0000FF"/>
        </a:hlink>
        <a:folHlink>
          <a:srgbClr val="FFFF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5654"/>
        </a:dk1>
        <a:lt1>
          <a:srgbClr val="FFFFFF"/>
        </a:lt1>
        <a:dk2>
          <a:srgbClr val="336699"/>
        </a:dk2>
        <a:lt2>
          <a:srgbClr val="010000"/>
        </a:lt2>
        <a:accent1>
          <a:srgbClr val="CCECFF"/>
        </a:accent1>
        <a:accent2>
          <a:srgbClr val="FFFFCC"/>
        </a:accent2>
        <a:accent3>
          <a:srgbClr val="FFFFFF"/>
        </a:accent3>
        <a:accent4>
          <a:srgbClr val="004846"/>
        </a:accent4>
        <a:accent5>
          <a:srgbClr val="E2F4FF"/>
        </a:accent5>
        <a:accent6>
          <a:srgbClr val="E7E7B9"/>
        </a:accent6>
        <a:hlink>
          <a:srgbClr val="0000FF"/>
        </a:hlink>
        <a:folHlink>
          <a:srgbClr val="0000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2_Default Design">
  <a:themeElements>
    <a:clrScheme name="Default Design 5">
      <a:dk1>
        <a:srgbClr val="005654"/>
      </a:dk1>
      <a:lt1>
        <a:srgbClr val="FFFFFF"/>
      </a:lt1>
      <a:dk2>
        <a:srgbClr val="336699"/>
      </a:dk2>
      <a:lt2>
        <a:srgbClr val="010000"/>
      </a:lt2>
      <a:accent1>
        <a:srgbClr val="CCECFF"/>
      </a:accent1>
      <a:accent2>
        <a:srgbClr val="FFFFCC"/>
      </a:accent2>
      <a:accent3>
        <a:srgbClr val="FFFFFF"/>
      </a:accent3>
      <a:accent4>
        <a:srgbClr val="004846"/>
      </a:accent4>
      <a:accent5>
        <a:srgbClr val="E2F4FF"/>
      </a:accent5>
      <a:accent6>
        <a:srgbClr val="E7E7B9"/>
      </a:accent6>
      <a:hlink>
        <a:srgbClr val="0000FF"/>
      </a:hlink>
      <a:folHlink>
        <a:srgbClr val="0000FF"/>
      </a:folHlink>
    </a:clrScheme>
    <a:fontScheme name="Default Design">
      <a:majorFont>
        <a:latin typeface="Arial Narrow"/>
        <a:ea typeface=""/>
        <a:cs typeface=""/>
      </a:majorFont>
      <a:minorFont>
        <a:latin typeface="Arial"/>
        <a:ea typeface=""/>
        <a:cs typeface="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US" altLang="cs-CZ" sz="1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US" altLang="cs-CZ" sz="1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</a:defRPr>
        </a:defPPr>
      </a:lstStyle>
    </a:lnDef>
  </a:objectDefaults>
  <a:extraClrSchemeLst>
    <a:extraClrScheme>
      <a:clrScheme name="Default Design 1">
        <a:dk1>
          <a:srgbClr val="009999"/>
        </a:dk1>
        <a:lt1>
          <a:srgbClr val="FFFFFF"/>
        </a:lt1>
        <a:dk2>
          <a:srgbClr val="336699"/>
        </a:dk2>
        <a:lt2>
          <a:srgbClr val="010000"/>
        </a:lt2>
        <a:accent1>
          <a:srgbClr val="CCECFF"/>
        </a:accent1>
        <a:accent2>
          <a:srgbClr val="FFFFCC"/>
        </a:accent2>
        <a:accent3>
          <a:srgbClr val="FFFFFF"/>
        </a:accent3>
        <a:accent4>
          <a:srgbClr val="008282"/>
        </a:accent4>
        <a:accent5>
          <a:srgbClr val="E2F4FF"/>
        </a:accent5>
        <a:accent6>
          <a:srgbClr val="E7E7B9"/>
        </a:accent6>
        <a:hlink>
          <a:srgbClr val="FF9966"/>
        </a:hlink>
        <a:folHlink>
          <a:srgbClr val="FFFF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800000"/>
        </a:dk1>
        <a:lt1>
          <a:srgbClr val="FFFFFF"/>
        </a:lt1>
        <a:dk2>
          <a:srgbClr val="000000"/>
        </a:dk2>
        <a:lt2>
          <a:srgbClr val="FFFFCC"/>
        </a:lt2>
        <a:accent1>
          <a:srgbClr val="000000"/>
        </a:accent1>
        <a:accent2>
          <a:srgbClr val="000099"/>
        </a:accent2>
        <a:accent3>
          <a:srgbClr val="AAAAAA"/>
        </a:accent3>
        <a:accent4>
          <a:srgbClr val="DADADA"/>
        </a:accent4>
        <a:accent5>
          <a:srgbClr val="AAAAAA"/>
        </a:accent5>
        <a:accent6>
          <a:srgbClr val="00008A"/>
        </a:accent6>
        <a:hlink>
          <a:srgbClr val="800000"/>
        </a:hlink>
        <a:folHlink>
          <a:srgbClr val="000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CBCBCB"/>
        </a:lt2>
        <a:accent1>
          <a:srgbClr val="C0C0C0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C8C8C8"/>
        </a:accent6>
        <a:hlink>
          <a:srgbClr val="5F5F5F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5654"/>
        </a:dk1>
        <a:lt1>
          <a:srgbClr val="FFFFFF"/>
        </a:lt1>
        <a:dk2>
          <a:srgbClr val="336699"/>
        </a:dk2>
        <a:lt2>
          <a:srgbClr val="010000"/>
        </a:lt2>
        <a:accent1>
          <a:srgbClr val="CCECFF"/>
        </a:accent1>
        <a:accent2>
          <a:srgbClr val="FFFFCC"/>
        </a:accent2>
        <a:accent3>
          <a:srgbClr val="FFFFFF"/>
        </a:accent3>
        <a:accent4>
          <a:srgbClr val="004846"/>
        </a:accent4>
        <a:accent5>
          <a:srgbClr val="E2F4FF"/>
        </a:accent5>
        <a:accent6>
          <a:srgbClr val="E7E7B9"/>
        </a:accent6>
        <a:hlink>
          <a:srgbClr val="0000FF"/>
        </a:hlink>
        <a:folHlink>
          <a:srgbClr val="FFFF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5654"/>
        </a:dk1>
        <a:lt1>
          <a:srgbClr val="FFFFFF"/>
        </a:lt1>
        <a:dk2>
          <a:srgbClr val="336699"/>
        </a:dk2>
        <a:lt2>
          <a:srgbClr val="010000"/>
        </a:lt2>
        <a:accent1>
          <a:srgbClr val="CCECFF"/>
        </a:accent1>
        <a:accent2>
          <a:srgbClr val="FFFFCC"/>
        </a:accent2>
        <a:accent3>
          <a:srgbClr val="FFFFFF"/>
        </a:accent3>
        <a:accent4>
          <a:srgbClr val="004846"/>
        </a:accent4>
        <a:accent5>
          <a:srgbClr val="E2F4FF"/>
        </a:accent5>
        <a:accent6>
          <a:srgbClr val="E7E7B9"/>
        </a:accent6>
        <a:hlink>
          <a:srgbClr val="0000FF"/>
        </a:hlink>
        <a:folHlink>
          <a:srgbClr val="0000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5_Default Design">
  <a:themeElements>
    <a:clrScheme name="Default Design 5">
      <a:dk1>
        <a:srgbClr val="005654"/>
      </a:dk1>
      <a:lt1>
        <a:srgbClr val="FFFFFF"/>
      </a:lt1>
      <a:dk2>
        <a:srgbClr val="336699"/>
      </a:dk2>
      <a:lt2>
        <a:srgbClr val="010000"/>
      </a:lt2>
      <a:accent1>
        <a:srgbClr val="CCECFF"/>
      </a:accent1>
      <a:accent2>
        <a:srgbClr val="FFFFCC"/>
      </a:accent2>
      <a:accent3>
        <a:srgbClr val="FFFFFF"/>
      </a:accent3>
      <a:accent4>
        <a:srgbClr val="004846"/>
      </a:accent4>
      <a:accent5>
        <a:srgbClr val="E2F4FF"/>
      </a:accent5>
      <a:accent6>
        <a:srgbClr val="E7E7B9"/>
      </a:accent6>
      <a:hlink>
        <a:srgbClr val="0000FF"/>
      </a:hlink>
      <a:folHlink>
        <a:srgbClr val="0000FF"/>
      </a:folHlink>
    </a:clrScheme>
    <a:fontScheme name="Default Design">
      <a:majorFont>
        <a:latin typeface="Arial Narrow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US" sz="1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US" sz="1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Default Design 1">
        <a:dk1>
          <a:srgbClr val="009999"/>
        </a:dk1>
        <a:lt1>
          <a:srgbClr val="FFFFFF"/>
        </a:lt1>
        <a:dk2>
          <a:srgbClr val="336699"/>
        </a:dk2>
        <a:lt2>
          <a:srgbClr val="010000"/>
        </a:lt2>
        <a:accent1>
          <a:srgbClr val="CCECFF"/>
        </a:accent1>
        <a:accent2>
          <a:srgbClr val="FFFFCC"/>
        </a:accent2>
        <a:accent3>
          <a:srgbClr val="FFFFFF"/>
        </a:accent3>
        <a:accent4>
          <a:srgbClr val="008282"/>
        </a:accent4>
        <a:accent5>
          <a:srgbClr val="E2F4FF"/>
        </a:accent5>
        <a:accent6>
          <a:srgbClr val="E7E7B9"/>
        </a:accent6>
        <a:hlink>
          <a:srgbClr val="FF9966"/>
        </a:hlink>
        <a:folHlink>
          <a:srgbClr val="FFFF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800000"/>
        </a:dk1>
        <a:lt1>
          <a:srgbClr val="FFFFFF"/>
        </a:lt1>
        <a:dk2>
          <a:srgbClr val="000000"/>
        </a:dk2>
        <a:lt2>
          <a:srgbClr val="FFFFCC"/>
        </a:lt2>
        <a:accent1>
          <a:srgbClr val="000000"/>
        </a:accent1>
        <a:accent2>
          <a:srgbClr val="000099"/>
        </a:accent2>
        <a:accent3>
          <a:srgbClr val="AAAAAA"/>
        </a:accent3>
        <a:accent4>
          <a:srgbClr val="DADADA"/>
        </a:accent4>
        <a:accent5>
          <a:srgbClr val="AAAAAA"/>
        </a:accent5>
        <a:accent6>
          <a:srgbClr val="00008A"/>
        </a:accent6>
        <a:hlink>
          <a:srgbClr val="800000"/>
        </a:hlink>
        <a:folHlink>
          <a:srgbClr val="000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CBCBCB"/>
        </a:lt2>
        <a:accent1>
          <a:srgbClr val="C0C0C0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C8C8C8"/>
        </a:accent6>
        <a:hlink>
          <a:srgbClr val="5F5F5F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5654"/>
        </a:dk1>
        <a:lt1>
          <a:srgbClr val="FFFFFF"/>
        </a:lt1>
        <a:dk2>
          <a:srgbClr val="336699"/>
        </a:dk2>
        <a:lt2>
          <a:srgbClr val="010000"/>
        </a:lt2>
        <a:accent1>
          <a:srgbClr val="CCECFF"/>
        </a:accent1>
        <a:accent2>
          <a:srgbClr val="FFFFCC"/>
        </a:accent2>
        <a:accent3>
          <a:srgbClr val="FFFFFF"/>
        </a:accent3>
        <a:accent4>
          <a:srgbClr val="004846"/>
        </a:accent4>
        <a:accent5>
          <a:srgbClr val="E2F4FF"/>
        </a:accent5>
        <a:accent6>
          <a:srgbClr val="E7E7B9"/>
        </a:accent6>
        <a:hlink>
          <a:srgbClr val="0000FF"/>
        </a:hlink>
        <a:folHlink>
          <a:srgbClr val="FFFF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5654"/>
        </a:dk1>
        <a:lt1>
          <a:srgbClr val="FFFFFF"/>
        </a:lt1>
        <a:dk2>
          <a:srgbClr val="336699"/>
        </a:dk2>
        <a:lt2>
          <a:srgbClr val="010000"/>
        </a:lt2>
        <a:accent1>
          <a:srgbClr val="CCECFF"/>
        </a:accent1>
        <a:accent2>
          <a:srgbClr val="FFFFCC"/>
        </a:accent2>
        <a:accent3>
          <a:srgbClr val="FFFFFF"/>
        </a:accent3>
        <a:accent4>
          <a:srgbClr val="004846"/>
        </a:accent4>
        <a:accent5>
          <a:srgbClr val="E2F4FF"/>
        </a:accent5>
        <a:accent6>
          <a:srgbClr val="E7E7B9"/>
        </a:accent6>
        <a:hlink>
          <a:srgbClr val="0000FF"/>
        </a:hlink>
        <a:folHlink>
          <a:srgbClr val="0000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9.xml><?xml version="1.0" encoding="utf-8"?>
<a:theme xmlns:a="http://schemas.openxmlformats.org/drawingml/2006/main" name="Motiv sady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15165</TotalTime>
  <Words>773</Words>
  <Application>Microsoft Office PowerPoint</Application>
  <PresentationFormat>Předvádění na obrazovce (4:3)</PresentationFormat>
  <Paragraphs>204</Paragraphs>
  <Slides>62</Slides>
  <Notes>5</Notes>
  <HiddenSlides>0</HiddenSlides>
  <MMClips>12</MMClips>
  <ScaleCrop>false</ScaleCrop>
  <HeadingPairs>
    <vt:vector size="6" baseType="variant">
      <vt:variant>
        <vt:lpstr>Použitá písma</vt:lpstr>
      </vt:variant>
      <vt:variant>
        <vt:i4>6</vt:i4>
      </vt:variant>
      <vt:variant>
        <vt:lpstr>Motiv</vt:lpstr>
      </vt:variant>
      <vt:variant>
        <vt:i4>8</vt:i4>
      </vt:variant>
      <vt:variant>
        <vt:lpstr>Nadpisy snímků</vt:lpstr>
      </vt:variant>
      <vt:variant>
        <vt:i4>62</vt:i4>
      </vt:variant>
    </vt:vector>
  </HeadingPairs>
  <TitlesOfParts>
    <vt:vector size="76" baseType="lpstr">
      <vt:lpstr>Wingdings</vt:lpstr>
      <vt:lpstr>Arial Narrow</vt:lpstr>
      <vt:lpstr>Times New Roman</vt:lpstr>
      <vt:lpstr>Monotype Sorts</vt:lpstr>
      <vt:lpstr>Arial</vt:lpstr>
      <vt:lpstr>Tahoma</vt:lpstr>
      <vt:lpstr>Default Design</vt:lpstr>
      <vt:lpstr>3_Default Design</vt:lpstr>
      <vt:lpstr>1_Default Design</vt:lpstr>
      <vt:lpstr>4_Default Design</vt:lpstr>
      <vt:lpstr>6_Default Design</vt:lpstr>
      <vt:lpstr>7_Default Design</vt:lpstr>
      <vt:lpstr>2_Default Design</vt:lpstr>
      <vt:lpstr>5_Default Design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</vt:vector>
  </TitlesOfParts>
  <Company> 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Sluneční vítr</dc:title>
  <dc:creator>Petr Kulhanek</dc:creator>
  <cp:lastModifiedBy>Kulhanek, Petr</cp:lastModifiedBy>
  <cp:revision>1526</cp:revision>
  <cp:lastPrinted>2018-12-05T09:41:28Z</cp:lastPrinted>
  <dcterms:created xsi:type="dcterms:W3CDTF">1998-08-13T14:52:10Z</dcterms:created>
  <dcterms:modified xsi:type="dcterms:W3CDTF">2021-04-05T10:42:18Z</dcterms:modified>
</cp:coreProperties>
</file>